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044F6-D5CE-433D-08CC-7170B5AEE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B56555-24AC-8CC7-BAE6-B2B2A35E9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EE2823-9387-051B-656F-84C04EF0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7A15-14B4-433C-B639-26E9113354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4A8C6-63B9-136B-457B-E2D405FA0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36C99-FAF4-2809-06E4-7D0CADC2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6517-5B78-410C-85A5-A35BC140E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47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48E32-43EF-C99B-C68F-7F1EDC859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29A276-E915-CD38-044A-52DC4E880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1E5C07-EA72-4185-7B45-8682F4D0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7A15-14B4-433C-B639-26E9113354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6B6B3-8380-B8C9-B529-3A2990DC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9FFC18-4371-3DC1-FC55-C3515118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6517-5B78-410C-85A5-A35BC140E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97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9846CE-4332-7029-BFAB-03B8A79A7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9642E1-D94B-FC28-E61D-141A88416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27FDE-92D0-B0AA-A55A-7576C95C0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7A15-14B4-433C-B639-26E9113354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36988-27CA-A543-50EF-4C4084448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68AC7-230E-95A6-3A33-C6DE4DAC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6517-5B78-410C-85A5-A35BC140E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9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3CB5F-05D9-9EA5-A537-9897E219B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5B1DC-C652-7085-7123-03B39364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98E338-C0A4-9F54-7C15-BE434C06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7A15-14B4-433C-B639-26E9113354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0F8F-6C6F-E78A-CCC2-E5F589EC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5FD187-DF3D-290E-9FEE-5CDE835A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6517-5B78-410C-85A5-A35BC140E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67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80050-EDDD-8D79-D885-2FFCEAA96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BAA607-1C47-AE67-E5AE-33B6A044E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12F58E-DCD1-87C7-E1C8-4EF0C511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7A15-14B4-433C-B639-26E9113354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6AE07-EB8C-9FC0-6BBF-FC233AD2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EA969-5BF2-137E-5DB6-9BCF841B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6517-5B78-410C-85A5-A35BC140E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1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7D2DB-F898-E613-F970-37714446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C2C40-7832-2941-391C-EF1B12F73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808EF1-A4E9-B362-2EB4-47AA4E884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143A80-7D51-4853-0349-36DB30DA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7A15-14B4-433C-B639-26E9113354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946EB1-7391-8DDC-0D18-FD017BED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8F9706-2FD2-2DA8-5790-9944148E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6517-5B78-410C-85A5-A35BC140E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65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0125B-572A-9487-C0A2-62D4A78D4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B1190E-8766-E875-0FE4-DF49FBDAE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D10D98-70E4-ADB2-7CDF-5CBB16693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CD98B0-EBE3-A4EA-A87E-B18C3EAD3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1AD926-44F6-4CC2-48B6-E75349C3E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9D6E47-5A3F-E027-9860-F00435FD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7A15-14B4-433C-B639-26E9113354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E1A7E6-E4AB-9B5D-8F30-72485400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5508D1-A9C5-D8B0-480B-B39C703F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6517-5B78-410C-85A5-A35BC140E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43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BA2E3-6BA0-9FCB-DDB4-3B6871E5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1D0C71-2896-EE32-F4D6-8E11E87F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7A15-14B4-433C-B639-26E9113354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372FAB-92A0-7B2A-AB54-C0A60E876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286AB5-4DD3-9122-368F-F6E9EC0B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6517-5B78-410C-85A5-A35BC140E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22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72B843-538C-AEF4-9B01-2450F74A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7A15-14B4-433C-B639-26E9113354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56675F-DC30-1F3B-F3EB-63E55F7E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7BD141-4CF1-58D2-A861-95994B32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6517-5B78-410C-85A5-A35BC140E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72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8761A-F85A-E3A9-4815-2878903F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E355A-AA37-806E-F0C7-64CBB134C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788233-405A-24CF-6929-A0833825B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CD9228-7449-8C7D-9B10-0CCFF97A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7A15-14B4-433C-B639-26E9113354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598489-BB30-D0EB-EC25-30825112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168D6A-2864-EDB9-64AF-985EEB4E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6517-5B78-410C-85A5-A35BC140E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3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3B47F-3035-5380-17D2-30255ACE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2EE345-56E3-279C-DD76-64524603A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146D53-038E-F3DB-D405-D2A0D9DF5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21DE6D-857F-EB65-186E-35B410A0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7A15-14B4-433C-B639-26E9113354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AB8C7C-4E68-08D2-2A86-2DDAA4BA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FD4405-0765-71EA-401B-9CB44221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6517-5B78-410C-85A5-A35BC140E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1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7E547B-050B-BFD5-C81B-F286C49C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E14E69-3599-8777-B18C-54C07A579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FA0318-25F3-1781-E924-73251EE21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07A15-14B4-433C-B639-26E9113354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4B2262-D7B6-F508-D52E-77CFFEA73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AF325-919D-5C8B-CA38-DB012F221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B6517-5B78-410C-85A5-A35BC140E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56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7874" name="Picture 2" descr="14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2024-03-10T22:38:34Z</dcterms:created>
  <dcterms:modified xsi:type="dcterms:W3CDTF">2024-03-10T22:38:34Z</dcterms:modified>
</cp:coreProperties>
</file>