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69E1-3900-A848-FB85-6526A7A5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AA43C-7716-C2E3-C0E1-370422F1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80CB1-6DB9-34B5-1188-6B41E004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664DD-4F19-8B4D-1246-12654FA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84818-AD2C-1813-5D3C-AD8ECAC7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707E-D9CB-1D6B-B269-7C98F29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8E224-89A5-5066-9DD2-CAE60D82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EBB21-721F-3BF3-E1E8-474EE66A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94563-D342-BE9F-0182-40579D8C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AD643-1859-E0C4-7D21-21D24185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A0BCE7-9345-85DF-2C87-59876668D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B9C33-8D39-2002-9259-58313B61C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834AC-0CB9-B884-74C8-54CC76D0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C5877-C954-CB57-A659-899FACB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EABD8-8062-7C8B-9B1B-489CE9C5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1F08-6DEA-48B6-A391-0E06ACDE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C6B9C-1F1E-E8B3-2D5A-80480373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C634-0C7D-A711-EE96-ADB073FA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30FE1-2851-A8F1-38FE-59E59C95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7481E-3E25-7115-A703-795BFA2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68DC-C3FA-9B20-9315-141B930F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5A670-03DB-D1EF-8BEE-349C6EF3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4BE76-BE6D-483B-2F45-27FCAD72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C5283-3E11-D6CD-8D02-1C36B18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6CD10-C24C-7703-D445-128CF02C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F3CB-97A2-DBEA-32D3-B068C917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CD83-E046-C0E6-7B41-401E62E0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92A8F-B1BD-A06E-5F20-DD63178B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6B9AE-CF44-4A5A-8D17-8EFDE328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9D155-2F1D-DEC5-ABD6-6F06BD4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F3E78-0E19-FA01-E9F6-02C26636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40830-8EFE-01A6-133E-CEE0042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96894-5DE8-2972-70D3-1091CE35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D98B-6133-F75E-286D-919B238B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D854A-97F2-5DA3-B1D0-016919B70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A0580-3DA9-097C-3B64-926FC594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1CDABF-552D-795F-2AA3-D652EE99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3FE095-3F7B-C9EB-CBDD-26FD6EEB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6CA5A-B1E7-1AE2-0F29-83BA09C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1B30-A1FD-AC57-11A0-389A9F7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AA27A5-A7E2-0E88-DCC5-FA1AA07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492FD-4C93-4F55-B929-83228FC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04136-6717-32F0-2CD1-556523D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DFAC7-52E0-9D43-1079-1B16B9DC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74307-E04F-EC16-1578-A07CC13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5CF18-AB09-BE7D-6D62-6E6B2A7C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49A0-D336-A228-4F18-C4FA8EC3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195BB-3FB4-F385-750B-8676BCA5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2FEA1-EA38-8D35-17E4-6C2650D1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713C4-AFC9-8E15-C79D-71B54BB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008FA-C7C7-0521-2CF6-13079DCB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FA57E-31A4-F875-56FC-93D62199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70CA-08FB-B120-0BCB-F720909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6529B-B664-835C-D879-0F1D8AC0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3D62C-0066-EA2B-DEC0-2ADC2BE0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EEDA9-38A9-3F32-F9C4-65FC346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E03A1-E648-07EB-0C54-FB0849A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F8865-A1A9-2158-F10A-1D04CE1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2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902A9-B4FE-8394-1D5B-DC36C8A7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E471E-09DB-4CC0-EC79-D28E8094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29FE-9F1F-3D33-20C0-540EDAF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E834-B6FB-4A10-9C25-79D73218A9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9DE-45B4-F706-F9B4-403F82CF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E4D29-E5FF-3794-59E0-50BE169F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DF-C9A2-41A6-8FC1-841BC816C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8898" name="Picture 2" descr="1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2024-03-10T22:38:38Z</dcterms:created>
  <dcterms:modified xsi:type="dcterms:W3CDTF">2024-03-10T22:38:38Z</dcterms:modified>
</cp:coreProperties>
</file>