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0F82-9E7A-8ED8-3D40-CA5A395FA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0FB45-5276-95F7-AEA8-C722FB9B6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5315D-3436-3DB6-5EB0-FF04F3B5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52197-F50A-3FA0-BCAE-BEDB1F5A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15490-3876-3677-DABD-8F7272A5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6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5FD6-3E81-08B9-0AB3-1279C1C9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3BAE7-653E-EF01-8B97-B1F3A612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474CA-FAF1-AE2F-6C9B-E4BC70CA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9F5E4-21A0-7AE1-38EB-98B1B25B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3A18B-9908-D991-AF0C-41932C0B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0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0B26C-2588-18BD-2B22-6BE66B247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515AE-F2A7-43E9-00BC-AD89E45B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298ED-0353-B25D-7A1A-52C58890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3EAA4-7D29-9EF5-D23A-A6C5A44F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7D311-F365-3D57-F0D9-CE071799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585B5-FF96-94A7-7624-ADED4400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F2361-B0D8-B819-EB35-6F5E7212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7B080-1EB1-9C26-7F34-26F946D0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C143F-17C9-7BA3-B143-DFEDAE4B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1E1FE-C02E-FB6C-3EDF-A4378257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047D7-9A35-3539-7307-FD5A734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AB75D-B8E8-CA2F-C56D-FC4093D2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0469D-106B-579F-3A46-516936A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51145-2BC4-D1BB-9AB0-90BC2DC9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C955-223D-FBE6-4E13-809A113F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49549-40EC-C4CD-071E-01A363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3AC1-0097-5D6A-6176-B2603C7C1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171D2-45AB-921E-4A1A-05975E281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A7806-DA71-6DCA-6940-9D766708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57C41-06E3-0938-8D1A-B6A4F856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D6E73-E1CD-CA99-A29D-ED54FF1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307D-5E7A-E30C-AD65-ADC3DF8C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CC9B6-A9C4-7CDF-CBB6-235B8986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67C9D-42DA-9ED7-DE54-7C517258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79885-54DC-56CD-8407-6B154BFD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C961F-DCD6-A41E-4A01-31C7552E8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00166-4E03-5DD1-D1CA-DA8A01C7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1069D-070A-DD1C-0C0D-91286C50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1C9A8-9647-AB58-9592-91DDBF5A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8850-384F-D640-69E8-0CC6768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B330F-06C5-E409-1DAA-935F37E7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93486E-D72A-333C-A470-8525070B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91BCD-8C40-9C18-59B7-B446409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6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98F61E-4971-CFC4-B0DA-88865554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BB34F-8E67-01CF-75D7-96F3C08C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B87EA-CDD5-423E-5614-AA73B04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36C69-EBEF-CE44-3D59-250AD059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DA8C0-036C-3E43-D149-728324DE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7223B-ED95-FCB8-4C68-C526523F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2F981-FE7A-C988-550C-DF20EF85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CF893-7254-5A5B-A8CA-98E4399E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1075F-D6A8-349F-1996-3A877EE4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9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0E63-40B0-CABD-5FB1-85BCC1CB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EB798-AF93-6A8D-181F-3D92881C7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3C5D1-1864-66F8-0511-E9EE98D4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D0C9E-FAFA-D3FF-6C21-344F0FC1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3384-87E3-8571-A12B-AFC82952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27F2E-230C-5A50-2B85-2EB4A42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3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3D20F2-C9A8-CEDB-D4DD-5D8B0514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F2103-E15D-365E-E848-94FCA88D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DED7E-777D-B562-3E47-90A8C09B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3A542-A86F-16EF-57F1-AE336E2F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948FB-AD09-E28F-CFC0-618D5153A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9922" name="Picture 2" descr="14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2024-03-10T22:38:43Z</dcterms:created>
  <dcterms:modified xsi:type="dcterms:W3CDTF">2024-03-10T22:38:43Z</dcterms:modified>
</cp:coreProperties>
</file>