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DB8A-A614-F74B-367E-3C155420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4F3BFB-B7AB-0B72-E9CB-F655469CF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92558-2A2D-A17A-5758-4513641A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989F8-71FB-6FBB-0B2D-ACA37D84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455FC-C434-5638-1337-6D3B3E3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5DC5D-07DE-C3CC-AC9C-C64350EF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A429E-9344-2A6C-868B-297D4C5A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5B694-0E32-4898-8B7C-F6E82A71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A3E36-BA3D-07E1-1DFF-022D5B8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BC927-9326-7141-AFC0-24ED0F3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AEC92-679B-03F3-F91F-00288BA7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E7666-D4FF-CC46-8FCC-B3CB26E9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A03E0-A369-8BFC-3C7A-71C88F8F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C48D-0FF0-74CB-32AC-0C634C2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08561-E0AA-9924-DB38-5E4750E0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A1EE5-1D86-3440-D993-4D52B113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C8CF-93DE-2BC5-0856-3973E285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BA719-4E96-760A-CE83-C06DB41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8657-E011-6CF2-5AC5-0A19DEB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B0014-BFA7-3468-A7D8-D748613F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FEA33-388B-D2C6-E8CE-31C834AA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6E861-45C6-BBA7-FD6A-81A752A7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75B6-1BF2-6037-05FB-23B2A067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F1EDB-791F-F190-E135-7E2C9C58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9BBE9-1762-62DB-1D8E-7B319EE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207F-1825-DEAF-1D55-A0AAE86D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4CF96-8862-C3F2-A30A-6C7AA0440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7E33A-BE61-E8AF-998D-CC3EAEF9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8B6CB-1941-E3CF-98A0-46AE8E34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8F06F-3E39-D136-6902-2160D7FB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A39D8-5923-0E3E-5618-E39EFF1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5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0545-B377-DB3E-1E68-4F461A8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559B9-C277-DB41-B175-5C41983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FD3F1-EFA3-B118-E62C-DC2C011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8443-D6C7-CACA-66E0-84CC41D9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3C7667-06C6-6D0E-416A-0092946D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E707A-6C3E-7DB7-0DFB-8FFE1FA3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291A-E61B-EED5-EE3D-015E41ED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91C24-813A-FE99-A1AF-4274B73B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B2C4-2F00-FC5E-35A6-5775FA4B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E49D2-7C76-3B07-7AD9-42FC7373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BF7F3-D0D7-E678-7087-1F499289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4C4DA-A035-7388-8482-D96E143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726AE-6FDE-FF5E-EFE7-702280D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A7F95-3E1F-DE79-1B89-FEF1EDB2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6177F-45EF-234F-A9F4-041D6D3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1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E9C6-D3B6-C4EE-D5C4-721C1F6F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F57D-C685-1014-19D1-05DC819C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F6B53-EA78-A141-6B39-CC99BEEA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B90FE-E649-566F-E1CA-6972AC8D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B7FFF-3689-71A6-6CCD-C5F1CBF5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2E79F-B87B-57E8-6E95-676AAE52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8EE6-05EF-B8C1-062C-67E4DA07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4A8A-F6C6-922A-1977-168B3D6B7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44BF1-6B97-C2B6-DA18-5A61008A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C17BE-EC60-4AC2-695A-22479B4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F1840-E763-A4BC-F81E-E71A2DF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813A6-EB1C-D3DA-6F04-C2D6611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61886-B0DC-3950-A602-529A25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7E7B-EDF6-B4C4-F089-AE660909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FCBE-37C0-B2E3-E5FF-C271A7E65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F1480-BD2E-82FB-0FFB-34FB0CC7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AF55-B701-1DDE-FE1B-7A7A65828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970" name="Picture 2" descr="1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2024-03-10T22:38:52Z</dcterms:created>
  <dcterms:modified xsi:type="dcterms:W3CDTF">2024-03-10T22:38:52Z</dcterms:modified>
</cp:coreProperties>
</file>