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1D2D1-B410-A065-3A48-0E425A796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B6A664-34B5-327E-2219-4183E0E70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28B74-B12C-9D6D-94DC-FE3812B4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DF78-1806-4290-84D7-8F365ED43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D0762-C8CF-A8EC-034B-5E5C5B3F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1F7CD-7A04-8B7A-7608-ECE85AEC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3B1A-0ACD-4B57-A05D-CF9C032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07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F7078-D372-1EAF-27EE-B36916A8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5E661A-3684-8379-4755-DADFAE837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73D83-B19C-0680-8D61-AFBBBF90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DF78-1806-4290-84D7-8F365ED43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2ECB7-1EB5-A166-15A9-CA26B6B1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1BD5B-26EB-71B0-4011-70E0FCFD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3B1A-0ACD-4B57-A05D-CF9C032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86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4D045F-4D41-0DA0-E727-354FEB374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C581C5-16E5-95FA-F0F0-58D9337AC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CBB8F1-BA3B-5E73-1016-9C448BFD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DF78-1806-4290-84D7-8F365ED43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3F875-9908-0F81-0753-D5A8EEEB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311F9-9276-79B4-3F01-2003A728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3B1A-0ACD-4B57-A05D-CF9C032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51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C0538-A23F-197C-353E-AA855430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81C16-9680-093B-71DB-4E1A63D8D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55929-757F-57C3-0A6B-B3B64E2CB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DF78-1806-4290-84D7-8F365ED43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10EFE-F5EF-1D26-8CD3-2D4E896D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C17D3-CAA9-68F5-A510-94B782BC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3B1A-0ACD-4B57-A05D-CF9C032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19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2872E-57F9-31FB-9F0C-833406B8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3FBA91-63E6-247F-9C5C-BDDA4847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490AE2-7ABB-4119-307D-B0470FED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DF78-1806-4290-84D7-8F365ED43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21DA2-6247-4329-AD76-E748BBDD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541D7-3D29-FD17-36CE-F31973FD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3B1A-0ACD-4B57-A05D-CF9C032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43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55F29-7DA5-97E7-4A62-F22B6219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A6D78-F5DC-3C27-DB1B-4F46F479C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2BFF9F-9370-56CC-2356-D9078DC00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0681DD-ED00-3A17-E506-1ABCA7D4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DF78-1806-4290-84D7-8F365ED43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213196-D0B8-2DB6-4350-932F9AFF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BBCCD6-D759-BCDD-29CC-0B031401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3B1A-0ACD-4B57-A05D-CF9C032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53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5F61A-36BD-3DA9-65BC-A9432B96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D28300-5274-74FE-C9C0-48BA77417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957F3C-2ED8-6A31-2537-38996FDE8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6A4600-119E-DB56-CD82-78E6450B8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81C96C-38DE-0816-5FB9-4A1C3903E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0C1F3A-6A85-4131-7771-181E7723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DF78-1806-4290-84D7-8F365ED43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FB0603-D5FC-86FE-CA57-E641055A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8DFA61-01CF-3816-58F2-3CF50055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3B1A-0ACD-4B57-A05D-CF9C032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7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14B71-F050-D072-F790-47ABC027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6F48B9-DAD1-5102-9E7D-D434E67B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DF78-1806-4290-84D7-8F365ED43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4C9CBA-EECA-877B-4635-55298A15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DE8F35-6D85-1876-9210-F5C68B0E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3B1A-0ACD-4B57-A05D-CF9C032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06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0B76E2-D5C3-AB6F-2B83-E45088CA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DF78-1806-4290-84D7-8F365ED43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047DF6-2FF5-FB2B-DA27-78AD9129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FEFEEF-17BE-5530-6C22-3EFA2725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3B1A-0ACD-4B57-A05D-CF9C032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0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F1645-24D9-4D6E-9CA7-DF58521E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32BC1-02B1-4AAA-30FB-5CA7DC48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91A6CB-3018-24B2-BEF9-306CC4AD8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64A956-F1A7-595F-5F10-38EF2B5C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DF78-1806-4290-84D7-8F365ED43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CD7FA8-9453-FD8B-CF4F-547E1491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D2773B-26E2-08AE-2CF5-085C8DC8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3B1A-0ACD-4B57-A05D-CF9C032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8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A6758-EF46-19F2-E7C0-5C271257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C924DF-41BC-1A9A-0F68-2C3C9AED6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831119-0D85-E570-3DB7-74CB0C87C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47B0F3-FA19-1CC6-6C21-CDE41942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DF78-1806-4290-84D7-8F365ED43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5B7735-7417-118A-A4CE-480D3CA9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E5B358-96F3-96A5-F569-871CCE7F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3B1A-0ACD-4B57-A05D-CF9C032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7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3A6F1E-C840-E39A-47C8-8649DF65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83F15F-9969-99C2-5E4B-260B94395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36B5D-DBAF-C51C-679A-F6FE43057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9DF78-1806-4290-84D7-8F365ED437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6A696-17C5-5CE3-8574-1B962A37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D974D-0EEE-D14A-331A-13B54513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93B1A-0ACD-4B57-A05D-CF9C032A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29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4018" name="Picture 2" descr="1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57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2024-03-10T22:39:00Z</dcterms:created>
  <dcterms:modified xsi:type="dcterms:W3CDTF">2024-03-10T22:39:00Z</dcterms:modified>
</cp:coreProperties>
</file>