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8E002-7710-D768-6B01-CE12CF8E3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B1538B-39BC-17CD-1EA7-759236925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74D4A-019C-35C5-96DC-610AE2D2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F069-4C05-4A5D-A7F5-0BB48370E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C0547-4D96-E5F2-CDC5-84C02F6B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5998E-2C4D-873C-20B8-D8427966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5E6D-D346-406C-97B3-E274B0657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3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C01F-FCD9-DE00-D828-79191381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9B6900-A431-B4C1-070B-5CED4CCAE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218E8-82CC-2888-519E-85CAE14E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F069-4C05-4A5D-A7F5-0BB48370E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83E787-CC96-8AF6-088D-66566A77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92227-487C-2526-F6F6-BE6F58A7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5E6D-D346-406C-97B3-E274B0657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53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39C18F-EBC6-B3FC-C4AE-0838FC4A9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C3DFF5-5ED9-DF7B-3CF6-22E71FBE8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16340-53D6-F671-77A2-07580E0F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F069-4C05-4A5D-A7F5-0BB48370E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EC81C5-DFE9-3067-1DD8-CFE5F8F3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D1532-BC7A-F28B-10CE-6CDDD342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5E6D-D346-406C-97B3-E274B0657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01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4274B-6185-9A3D-8D0A-F0FA4E686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71CAD-5205-E114-BBFF-79FB79CE2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853F0D-493E-4C64-0967-CD5248FA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F069-4C05-4A5D-A7F5-0BB48370E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0AF17-1EA9-D9BA-B16D-DD5818BE4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17DE96-0D74-9B00-5D0A-51FD29F9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5E6D-D346-406C-97B3-E274B0657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86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42F9B-2A9B-2B2E-06B0-8414037C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88078-3708-C5D6-D1C3-5D5A9A23F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B8ECB-26E7-DD45-F67E-1A4C84D0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F069-4C05-4A5D-A7F5-0BB48370E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E0E914-93E8-60F8-A3CF-BC80451F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E49CF-EA67-0332-65B7-F5B6725B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5E6D-D346-406C-97B3-E274B0657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38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312D3-4F71-B6B2-E4DD-296B35A0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A3DE7-FA3B-B3A0-A282-A3D110F00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7EE213-61F4-A25D-5444-A43E9CDBF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D026A9-D793-DAD9-E1E8-5E4A9BB5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F069-4C05-4A5D-A7F5-0BB48370E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BDE3F3-6DCD-F923-8783-B098E5F4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288273-1A60-9659-AE82-BA8D5018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5E6D-D346-406C-97B3-E274B0657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56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CD6C7-2F4A-CBB3-0CE2-47886360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792579-F540-D01C-FBC7-C5B120F59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17F522-5C49-B73B-5C0A-9372934B8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6B397B-E62B-4553-1B07-22C116306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62FACF-1CF8-DCE3-D2E9-7E145E5C7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CAACC4-4502-7C64-F802-F977B98D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F069-4C05-4A5D-A7F5-0BB48370E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90867D-0484-2296-F8D9-2E31F1F2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DFB697-3D33-72C2-E548-CE651BF7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5E6D-D346-406C-97B3-E274B0657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21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C9A0A-7AE6-E150-160E-17402DDC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A9E9A9-B31B-C444-045D-C0040E7C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F069-4C05-4A5D-A7F5-0BB48370E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B09B03-4243-2005-F625-CE365723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EA90B2-9B98-D539-B7F8-E8B11B0D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5E6D-D346-406C-97B3-E274B0657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5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B14B82-E87F-B8CD-767A-287D1274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F069-4C05-4A5D-A7F5-0BB48370E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2FCBFC-C438-3F93-A44E-E50E0EFB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94660A-D254-465E-2267-B5C39C24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5E6D-D346-406C-97B3-E274B0657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66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DC66E-1F0E-923B-59A5-183EC6C5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E84283-2259-C9F9-7BE0-46C2C9138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5E0714-6E90-17B1-2E00-B3D21ACEC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883D6-4FFE-9C46-BD84-1A470FE5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F069-4C05-4A5D-A7F5-0BB48370E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917367-F116-40E3-5E21-F645DBEB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3E468-9DA0-50E2-26EC-2F42FF54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5E6D-D346-406C-97B3-E274B0657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61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97467-D786-209A-A1F8-84FE4257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AD694D-7D80-31C7-3591-8D078C7A3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3E43FE-B21C-DB9A-37F4-56F1E02B7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39820A-7ABE-1F8C-58A3-85A4657E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F069-4C05-4A5D-A7F5-0BB48370E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FF2C64-6874-F325-F90F-044A8DB9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33D7F5-16B7-F9B6-BBE0-9C326503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5E6D-D346-406C-97B3-E274B0657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2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7FABD1-71AF-4129-8E5F-79E5D55A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CC38CE-7B66-76A6-42D4-A7966A61C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F37FD-012E-76FA-BB25-1D656228B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3F069-4C05-4A5D-A7F5-0BB48370E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06179-CF35-4376-B8E6-FC2A5C557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79BEC-136D-7197-DF93-1AF6A6EC8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85E6D-D346-406C-97B3-E274B0657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46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42" name="Picture 2" descr="14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2024-03-10T22:39:05Z</dcterms:created>
  <dcterms:modified xsi:type="dcterms:W3CDTF">2024-03-10T22:39:05Z</dcterms:modified>
</cp:coreProperties>
</file>