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3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8632-B8C8-1B75-7370-C249A8AA2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306991-E9BE-6ED6-09FD-5CEE63911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83823-0AFD-4019-75CF-9513F2CB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2071-64AD-4FA0-9E29-B791BB95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A291E2-8CF6-C982-077D-01484BCC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77402-A9F4-1FEE-9632-A2152344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14D74-8F0B-4BD3-8B18-97674D236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47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DF5DF-D828-0EE0-5966-B4BDD173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FC62BA-AAF4-61FB-338D-57BDA5E6F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97FB78-F82C-3B03-0C63-898BC686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2071-64AD-4FA0-9E29-B791BB95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13652-47A9-1751-0FFA-CB381E8E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C675A-2C77-913A-184E-757196EC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14D74-8F0B-4BD3-8B18-97674D236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13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26572A-683A-7374-8C26-29B703A6B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A63DBD-BD2D-35F9-617B-C349B5FD8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FCF3C-5313-CFD3-E4CF-026803F4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2071-64AD-4FA0-9E29-B791BB95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CCD150-F41C-B26E-006D-833570A5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F8ECD-F4CA-819E-8923-6CBC72B3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14D74-8F0B-4BD3-8B18-97674D236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5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394E8-1465-009C-E534-D4B22950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351227-7FED-38E6-FE9E-C85A6458B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5E7055-214D-0F35-C6FD-F92423F5E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2071-64AD-4FA0-9E29-B791BB95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4FB5C-77B5-707A-A829-9B0E257F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EE5FE-85F0-7A2E-8812-13DE66F2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14D74-8F0B-4BD3-8B18-97674D236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60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E7551-0CE4-E974-BB18-F2B7E606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140B81-DB51-C4F0-5671-B856A0D03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69FC42-63B0-A7F0-4BC3-A3F02DDD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2071-64AD-4FA0-9E29-B791BB95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6C18E-82C4-2646-D8AE-DD5E0DA1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6DF4A9-3EC2-D2D6-1948-A54C6F09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14D74-8F0B-4BD3-8B18-97674D236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33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8506C-4F5A-21F9-1873-642EAF40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49DB5-C00A-C391-F28F-C9FFA59B1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922BAA-5F95-67F6-2514-731963D4E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5BEBD0-2641-9DB6-36A0-B2F5C8CB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2071-64AD-4FA0-9E29-B791BB95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3F74FA-CC60-6D0D-423E-FE22ABE8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EFE502-D57F-2203-B64F-B515E78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14D74-8F0B-4BD3-8B18-97674D236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50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073A7-3D33-B2D8-9EE8-C54619313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AE75EA-08CB-6C4B-D588-04C443017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E326B9-276B-1BF1-10BE-2E3F95C74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5EDCB1-9265-4E9D-6E25-7DEDA7B0B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A5E699-BCC6-8806-93B1-0F7F93092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3DDA11-71B3-9C0E-6642-FD97FC6B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2071-64AD-4FA0-9E29-B791BB95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418158-CCF8-936F-A531-8CF73B4B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2B7CB5-57E6-1964-0C64-885F0240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14D74-8F0B-4BD3-8B18-97674D236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80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C36D9-EFD8-D806-F07A-3C7173A03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2D14AB-CE36-8C2E-15C1-5CAAE743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2071-64AD-4FA0-9E29-B791BB95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08317B-15A5-FA60-7B21-3F24609A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D71A77-9C3D-8816-1483-ECA34C7E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14D74-8F0B-4BD3-8B18-97674D236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19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A4FF54-4057-6FB1-61F9-4C7E920F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2071-64AD-4FA0-9E29-B791BB95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9F67D4-D323-68A2-D2B2-2D759A15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D910BB-5A82-AE26-398A-0A65576A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14D74-8F0B-4BD3-8B18-97674D236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89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6188F-D9E9-CD3C-C286-AA3AAD9F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FB29A-9A51-5D9B-C22D-1F0480914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277CB0-A454-77B6-A6C2-B864CAC9D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83D1B0-CFBC-EFC1-A277-048784A68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2071-64AD-4FA0-9E29-B791BB95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77DFD0-A991-04D6-D4CD-39BF356F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A778C-5BF2-8612-6010-2577C2F9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14D74-8F0B-4BD3-8B18-97674D236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4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014C1-B980-AE53-DEEF-0D2B094A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3A7845-73E9-DBE0-139D-E66D8BEDB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9D3DE5-F1AA-CF67-073E-81CE71180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D98120-A9BF-FBC4-325E-234D8F59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2071-64AD-4FA0-9E29-B791BB95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6B5F2D-BE58-47C8-2F94-55BFAF7F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F639A9-2A19-44FC-59E8-33644CE1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14D74-8F0B-4BD3-8B18-97674D236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33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E6CA04-636A-10FC-408A-00716115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FD7C19-1B8B-CA49-42AE-6035E11C0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5730E-C0EE-8DEF-8645-E35D781E2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02071-64AD-4FA0-9E29-B791BB95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C7530F-D5DC-5F5B-E590-2EE52427B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FE2151-5529-24AC-84A8-8C904CF16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14D74-8F0B-4BD3-8B18-97674D236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91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8114" name="Picture 2" descr="14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2024-03-10T22:39:18Z</dcterms:created>
  <dcterms:modified xsi:type="dcterms:W3CDTF">2024-03-10T22:39:18Z</dcterms:modified>
</cp:coreProperties>
</file>