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3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F884C-2306-19CE-A45D-B8ABE5BCD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37D924-6CC8-87B7-272B-91C7FD95B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21E736-E224-88BB-1B0A-2C27A1F61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0E3D-7F46-4E1C-8F4E-429813DBF5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0BCD7F-2E52-A19D-F3D0-77B37A905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FCCD52-5814-49B1-5E66-48563E8AE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4AF3-90C5-49E8-8B4F-5305D9669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660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B119B-9763-FACD-1762-6A2541723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6EF19A-B5B1-57F0-3B4C-A79A95650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0ED8F2-4BD1-40C7-32AC-9A9361151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0E3D-7F46-4E1C-8F4E-429813DBF5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29DE90-3213-BA76-1E48-C98D834CA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C6BD2E-E823-6657-3997-14B542156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4AF3-90C5-49E8-8B4F-5305D9669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199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2AEB30-C5B3-E6E5-6008-14320F6EFD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0F7EFC-BAAC-7604-B176-70F1AF1DF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778BBD-57EE-8E25-BEF0-6D9A5A658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0E3D-7F46-4E1C-8F4E-429813DBF5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FBBDE4-5833-95A2-FFF4-025040F11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45148F-0211-3DDB-E922-FD4805556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4AF3-90C5-49E8-8B4F-5305D9669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83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C57E3-1258-CF25-97FB-8AB09AEAB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014842-D955-0848-295B-75852F3B3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5183BC-B8E0-163F-6BD9-69BBFF6C4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0E3D-7F46-4E1C-8F4E-429813DBF5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5BF106-96F6-B258-4F76-D8DB9AC88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E64B2-078B-EE84-B326-97A69A7F6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4AF3-90C5-49E8-8B4F-5305D9669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245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DE1BA0-482A-2BA1-D0E7-BABB30D37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2B74C6-3DBB-75E2-B91B-75BB7C43F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F8A5D8-833E-5500-EB1A-43A46B351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0E3D-7F46-4E1C-8F4E-429813DBF5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F71714-3E7C-1516-E55F-80A8F1E91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20E994-11FB-DCD6-E4E3-C8C91F2B7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4AF3-90C5-49E8-8B4F-5305D9669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96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699C2D-7521-7CD5-668C-D0413BB7C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F99C0D-7095-FC81-EE42-E3AA27867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F72194-2CD8-CE6F-E85F-614B419EC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7CC17E-BD4F-53F6-328D-9535F9623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0E3D-7F46-4E1C-8F4E-429813DBF5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E90D2F-F5CF-1A22-ED35-29DB8841E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5FD78B-5F74-8F04-7D0C-3AF37DFC0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4AF3-90C5-49E8-8B4F-5305D9669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872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63D9F-6DB7-A9B2-D85E-AEC0AB1D0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8803B2-F326-B007-FB0C-BA81E7B1F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94DC49-151A-05EA-D7E9-0BA583579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49DFD6-2201-84A2-1681-14F1DAB963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F68A135-32B4-60E6-8D02-DC5BEACD78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81F440-82F8-9F47-354B-F22C638BA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0E3D-7F46-4E1C-8F4E-429813DBF5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5AF267A-4E85-1648-ACE8-76BA863F2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68AC44-17AE-FBAC-EC80-16223386A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4AF3-90C5-49E8-8B4F-5305D9669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348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4A945-1520-9D3E-53A8-EA7EDAE14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5EF732-9A27-F2CC-A690-392A535C8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0E3D-7F46-4E1C-8F4E-429813DBF5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AFEAB6-D63F-91D8-91F4-3519192BE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8413C7-88B7-27B6-8A70-B798D8D0F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4AF3-90C5-49E8-8B4F-5305D9669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274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3E6F767-BA7A-6EE5-9EE8-F7C01304E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0E3D-7F46-4E1C-8F4E-429813DBF5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8C88D1-E8F4-194B-8056-C91E22D1A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D401CC-C361-1ABD-83C4-642DC32F8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4AF3-90C5-49E8-8B4F-5305D9669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252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86BA7-381A-5E0B-5ECA-312CF75B5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D088A8-E134-E207-BD45-24CE3F4C6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5183FF-E3D7-95C8-62F9-35D045503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1FE6E8-B1F5-69A5-E615-638535923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0E3D-7F46-4E1C-8F4E-429813DBF5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7FC5A6-850A-9B9E-1549-0ED1090A4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A27274-E2A0-A86C-3CBD-B1DFA813C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4AF3-90C5-49E8-8B4F-5305D9669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536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C66F1-05A6-1891-782C-3C72F856B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E7344C4-A03F-63C8-50E7-96B097AF02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879C9B-45A6-E0D3-30F1-5DCB37084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B89A8A-864C-637D-1A46-476A0D117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0E3D-7F46-4E1C-8F4E-429813DBF5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8A56DC-3E84-A949-176B-B0B7304C9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87362D-C6FD-3D0F-692F-F04B5B5A8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4AF3-90C5-49E8-8B4F-5305D9669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536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A27173A-1FB9-A3B1-65B0-746BBB6D8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35932B-4938-BC53-1FE8-E9BC7A932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DBCC37-9626-EB7F-11D3-8AABBFA49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00E3D-7F46-4E1C-8F4E-429813DBF5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7A1DAB-AE84-9F90-ACAC-6322F81521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BD3FD3-14E1-753E-7629-580565C44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54AF3-90C5-49E8-8B4F-5305D9669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193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9138" name="Picture 2" descr="14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2024-03-10T22:39:22Z</dcterms:created>
  <dcterms:modified xsi:type="dcterms:W3CDTF">2024-03-10T22:39:22Z</dcterms:modified>
</cp:coreProperties>
</file>