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19A46-0082-792B-D06B-544C4729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ACF45B-7A36-0A28-2F0F-C2771F6FE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88B56-4CBC-EB7B-E8BB-B7C60BB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36D13-E4B7-7818-DABB-3A50D1AC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EF27F-26F1-AE4B-3D24-EE84E6F2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4C021-D71E-8C2F-0D47-89207E57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FAA64-9F86-D122-3150-7500D059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01709-2780-1B4D-5A54-D3CEF78B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C65C4-092F-7B3A-68C8-8E296C32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554C2-7994-9C56-301B-E96BAAE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CB0290-D548-7DE1-507B-EA03B8FA1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11884-28EA-0275-111E-F94550D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17FF-6779-45DE-262E-A6AAE537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63A0D-E0E2-57D9-9E06-594B12B9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C9D19-C021-39A9-5D78-9A3B2213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8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E980-A8A9-076C-3F8A-8F7FA41B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6D0FC-A7B0-BDF2-BDF2-3A214D32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C1CF9-2408-EEDB-9BAF-5233EEDE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AAD26-6269-CF4B-EAF6-9D5216CB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641C6-214A-0940-35DB-60A3544A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1309-2F60-EEFB-5042-C29340AD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5E955-A73B-EAC5-B2BE-4DE80ACC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FCFCE-23BB-FA9C-344C-4C10D06B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D0D37-F8F4-0FD9-4E71-1507E154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36044-22E1-32F8-2A93-0F4FC815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4EBD-413F-DD97-3292-8E86570E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155A4-C13E-95D5-E5A4-827220BF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DDE79-3EA3-E40D-F39D-3BE23F06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31537-A7C9-A216-308C-C213C80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E62A6-25E8-3E1C-276A-A762526E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34DE2-26DD-042C-4B64-3A3CD350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85391-5036-B23A-33F8-FF0CDB8A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3059B-8A19-5C45-3E8F-66C8D208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18F44-FC99-2311-4EA0-7ED505B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6B8A-E1C7-CFC8-3130-E0EF9EB1A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B39C8-BA21-000E-AB08-E365FA27E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44742-B544-707A-7869-CB5832CE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504F4-66D4-F46E-AD4A-F7C3E361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5CEE8-C578-EA39-8EF2-0A62A2B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8FF51-267D-0BDF-AA94-DE211C3A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338761-D3F5-7F40-F661-9BFE2235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FFA9B-F027-08F4-29B5-FC4658A2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5D7D10-8660-B7F8-CBB8-446E823C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FCD65F-1EAA-B230-F5B5-F9E9D5DF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0F1896-B333-99DC-7660-A289C2C3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C1582-74AE-1F38-4B7D-C374312B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F7447-DEB5-88D3-41FE-A1579A3C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5645F-E219-87BF-C469-DA7993D1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1D652-F277-3437-A5D8-0FE62E75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24F35-9196-EDD8-FF9F-8F865FEE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CC613-6FB3-609C-9B9E-1017CC6B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6AF3A-1638-C6F4-6C68-69536ADC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2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8640-C0D0-89AC-9CC5-9A88F22A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94D59-6570-E587-4A09-53708CBA8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F192E-F2E6-34F6-95D5-255ED62B2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24B7B-6DB0-3D0C-BCC1-0493DB9B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55DBB-7657-D33E-EBC2-208BE703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53582-8AE1-33E6-41A8-26C64392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131BC7-E6D8-9805-209C-9690C075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2C4DB-60DB-3D74-D838-E3344D50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72D04-C830-13BF-9655-1C7ED1C6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1A17-9F19-4AC0-BD46-0302181754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BF061-5790-2AB3-032F-AC844D50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FF5B2-2632-52CC-45EE-D22196F8A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5F07-E5CC-4A38-98B0-362CF469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1186" name="Picture 2" descr="1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2024-03-10T22:39:31Z</dcterms:created>
  <dcterms:modified xsi:type="dcterms:W3CDTF">2024-03-10T22:39:31Z</dcterms:modified>
</cp:coreProperties>
</file>