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92A62-C040-7A5B-9B51-94929300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B2685-419E-3453-F38E-A1EE01E6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2DA7F-6696-C350-4BE4-5E35769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5B9FF-4A5D-B4E3-ED27-73D8830D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7A10-3753-17A2-C146-F4F0FC77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1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6E73F-84BE-9D69-9EC8-47BF4AEE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09964-17A6-C59F-5956-6F5A714D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B5E4-F8C5-C8BE-7AEF-DC51ACE2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9AC39-FD8D-0EF3-3473-ABB4C86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85F43-A564-B95D-8BF5-4BF01D36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4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4F399F-AD04-B962-7B85-46A267FCF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E45676-0053-07D4-3B80-D41E523F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1274-BBED-00F7-612D-D0D93CEB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42BB0-B793-582E-DAF2-340E33DE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6506B-D68A-6272-192F-4C10288A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A22B0-710E-B509-00BB-5536C5A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3329B-9191-418E-3266-9265AF2A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5296A-C3F1-D65D-4AC8-A4AF123A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DCDD2-A601-E413-8F5F-CD389EA1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E124F-9683-7314-2C9A-01F74F60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63EF-032C-BD55-3D28-AFE55D41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24B27-81AA-EDAA-EFEF-4BFE1D19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77193-6BFD-9698-6B38-35C545CC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75487-C545-9547-9590-E2579708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F0E42-E10A-BC7A-DA4C-F205C683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3208-2B08-AA74-9906-FD286B91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BC2A8-75E7-E42B-2EA7-80C3E7088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5644B-7DCD-E98D-41C4-90AAF5F3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3A7FD-2F4C-5CEE-BEEF-9A82FCA4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D6C7F-CB72-4113-7ABE-3569676D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38E46-9FFD-7C0E-D83C-4E463CA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2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C835-61BB-1DE5-88A4-61B2B402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0B5DE-DD7C-747E-9147-164A695B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D7FB3-441B-D5B8-0052-E7CF50B8A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6CBEA-D6EC-804F-C8A1-503DD851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0679E-5996-F1E2-EA54-FBE47283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FDD3C2-6212-A9BC-4644-CE0AE55A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2CE93-5F0F-C6BE-3920-535F660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AA8AB7-35A8-7319-3E2A-89A38887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4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308F-A853-FE52-3ADA-63D1C590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27DF4-2282-DE8F-24E0-CF36F00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B9202-4C52-5EA7-2CD1-FE359783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3D1D45-5271-9EBB-BBBE-89CEB8B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02B43-38EE-F8EC-D8C0-A02F3A8F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51A97A-A9B8-F8EA-3C84-9DF71551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678E1-49D8-AF4F-135D-37EFCF97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D545E-CE00-659B-DFD6-9E3C1F69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C98CF-3F28-6668-E031-AD599D34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B7187-3DBA-6AA6-B1F3-D33250EB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523DC-BD71-5967-1206-75319D1E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2E08D-62D2-6529-D215-B8CFD955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EA600-6712-58F0-43B8-662C356D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F482-9621-847C-ED7C-1E8B087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3056BE-9325-01AA-CD02-A091768A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E4398-0D9C-5F2C-05D4-B8CD568B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8BFF9-697F-5A49-BF4D-5CE42BE6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DB619-156F-21A1-CD98-98FBB23E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189FE-9AE8-4468-CD40-C72385CE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0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2FB51C-01DB-2FF1-AF84-B83B22A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F123F-85A7-5D30-985E-67613491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EFB0C-2194-626E-AC2E-69E6C434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59809-423B-F66A-6499-ACFE7E90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5BA6C-8232-99BC-C884-394F61A8C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3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3234" name="Picture 2" descr="1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2024-03-10T22:39:40Z</dcterms:created>
  <dcterms:modified xsi:type="dcterms:W3CDTF">2024-03-10T22:39:40Z</dcterms:modified>
</cp:coreProperties>
</file>