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5DB4-1A44-988A-A2C3-7DE516716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1DA88-A603-D76F-6924-1F28BC0BA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8D416-25EE-B7E9-A9C1-89476D1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8541-C9FB-1A14-1CDF-08CE5BAF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E5CAE-1CA1-F890-A0E6-8AED5593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5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4CF06-D336-7EDF-EB5E-903A5AFE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78F1A-935E-C873-B1DE-3FCDF821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03B2-D5A5-DD65-332B-41FC378E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8F0B9-3B41-0D37-6A31-116F24CB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91674-298F-BFAF-4CAF-866DE2D3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B18E51-5699-DE9F-DBCC-463F49976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825BE-D40C-84DE-B660-B62D66FB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7EB7E-2698-B38B-83F3-7391B9D8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4E3D8-16F4-1037-1B25-4A26B39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2EA8-944A-5670-B3B4-DDAE41C3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4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DA8C7-1B55-2695-6ED9-877AB5F8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0538A-1C05-67F3-696E-A3F03410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DD4F0-47A2-62F2-AA95-BE2B34FD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D54D9-FBC3-5F71-C393-8D011968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5A669-6D61-F04E-A50F-072020D6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109B4-633D-9D6D-877A-528A8B3C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5D58B-7EFF-BEC0-3603-33BC5C7C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95BE8-F677-CEBD-4AB9-367D829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63913-752C-CBA9-BBDE-484CEBBE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3E419-E4B4-410E-8E6E-08D8F05B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1EB4-5A26-B5BF-D32A-29B0B22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89583-8FE5-1858-BD89-F30F5C483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56B46-D0C7-BEFB-BF42-DB78BDC1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29BA4-A692-8A24-D8EC-6365979C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46631-766D-8118-0AE8-23E9B338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C072C-E3FB-E721-F459-DCC2A422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3DD7F-C55B-2542-6D09-9A05F6F2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A5C77-B45C-BD7F-C6AF-AFAC9E61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77C00-4DED-DC42-FEC8-133A67F87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C460F4-F40C-71B5-F048-81D354383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9278A-3809-2CD1-4163-F2D85190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A03FEE-FE19-F528-C4B8-422B0FD8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4F378-6833-2391-8AFB-6FC86C96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37A5D5-D33A-C5E4-7724-C83693EE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E2AE-2D34-95B6-BD84-B279BA30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71E2E-AA34-AD26-9B19-36F9CFC2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F6FB4B-5262-6FD1-C9EE-041C9C11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ED062-BCE0-E83F-01F5-D2BB9406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C9BD2-E1C4-FC29-DBAC-8C364E4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FBFB8C-0411-79CD-3B2A-DA8BF660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090A7-2991-796D-6B17-E309317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8E77A-0107-A75A-A15B-B7B5BA06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5BCE7-BE97-DEF3-93C9-DA5BB1E5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2BEDB-BE23-1C76-8524-F255CF8E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52564-8B40-9096-D8A0-5425096F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090F6-7BEC-EFBB-9C82-F5529B6C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65D02-E676-4342-E32D-7D6180D6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F13A-4861-C472-C26D-A8FCB485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721E9-F0EF-C5A8-B4A9-36395466A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11B7A-E182-CB3E-E09A-AC082C9A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8CB1A-BDA5-6AC2-6641-83BAD147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6F881-D790-0BD3-3313-A96CAE5C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9F710-54F8-580A-90F0-BA57E969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0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65F1C-E7C8-3ABA-4A5E-C632FD66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E4BAA-79DF-09E5-A993-405D3623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EF592-84F1-D33B-EA52-9C722A9D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2171-CD75-4ED8-9A42-3844FC05DA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90E30-B573-71F2-E2B1-1B445055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7933B-2143-4471-897B-CAB4F37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F58C-A1A2-4AE4-B6C6-BAA3B2C9D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258" name="Picture 2" descr="1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2024-03-10T22:39:44Z</dcterms:created>
  <dcterms:modified xsi:type="dcterms:W3CDTF">2024-03-10T22:39:44Z</dcterms:modified>
</cp:coreProperties>
</file>