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3FE43-66C4-ACAD-870D-99F43C875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E5923-DE73-99DD-BAA6-12499CA1A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BE071-1431-8496-6EC0-EA67585B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833A9-807D-92FB-F87F-0072AF2F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6AEF8-F4DA-702D-D6B6-9EBF4E0B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D6008-2593-D679-7500-7518A813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BC8A6-AA22-7FA4-AB1A-B8A2243B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83E0F-BFDA-122C-3BC7-4586C891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16C9F-BE96-2C17-28CD-A0DB1B81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EF12F-95B6-E4ED-317B-0B81A0D7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4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91E01-2904-9007-F694-82D83B19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14F99-2F35-D664-2EC1-9D2FCF4C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F3286-4409-E42E-BDE5-1CD20D6C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EC247-28BB-931F-B1DE-7539EFCA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71C7F-AE65-6401-9725-A324E917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8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793E-B7A1-E859-4B11-7227A85B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09A4-E400-6917-4EC5-5FA9BDDB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54F4C-1B57-73C2-B443-3AB24CD7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16D7A-F026-131A-AEFD-2E238AD8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7CD4A-0AF2-3789-0658-5F5704F8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6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9CBB-0B04-F855-43AD-301A7EC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7AD39-48E2-8CBF-509C-34E002B8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C6E2E-D36A-3A37-ACCF-2E47E3FB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20D97-2021-EFC5-9EAB-F824CB94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13DC2-8B41-7F77-4613-9E55C094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81F6C-8A74-3DBF-DDFB-73D3DD17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2DC7A-39C0-E7E1-9F7B-54930CAA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71F-4F71-F068-8328-266FE072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2F073-4B20-9119-E4A9-0BBD7192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36E1E-9175-ED59-696E-4C1ACA92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5C727-3340-CD57-BC46-E421AAC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A8CB8-4168-AEC6-6826-C8F0366C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D8A7A-C180-A432-C28E-29637BFF7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C849C-4D02-E6D5-A64A-561CCF832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487A9-E317-9EAE-1634-BD8DAC5E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BE4B6-9A49-72B6-EA01-4AD5E430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267D82-B8E3-9AE2-400D-8080B943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3B243-CED6-57BB-997F-6B56710C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51ABFE-2713-3E65-2D45-207E11E9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1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5157F-AE4F-9CF5-B604-E0BCE463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59B95-3402-B194-997C-0A1E1261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4BEF52-DF69-97F2-F195-88B3D5A3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62D28-F859-BCF4-9474-6F5C9861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AD1314-45F2-2A57-3200-620C5C53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097C5-F37B-23ED-CDA5-1876AFF5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AF19A-0D92-0706-39C1-F605D4CE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E3FDC-85D5-0647-D2E7-DE075607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A5BD7-1752-D298-2718-2BF7505B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A5A9A-4721-C65C-2B03-79AAE11B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107F1-1C73-886E-6467-49404425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41DBE-9205-82F8-F43E-CC2884FB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5CBA-A22F-787C-AD30-0A969B24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7627-2C20-D620-3438-B29CA4E9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983A61-6108-5D07-7DED-DDE6D64AE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91AE0-658A-8C69-F0F3-378BB3E8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7B7B8-4FEC-13B2-731A-97B7BEC8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C7BC1-2C1A-756D-1F4A-1AB8D47E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3555D-2452-97BF-1629-090C9626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1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8434A-4D22-EF21-1168-97043F17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1D2DE-8E69-E661-8D53-DA75B78A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F8BF5-B869-9A53-CE34-535774170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5CB0-7F1A-4BBB-8652-235BAB4B73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F7A1D-2F6E-FD8D-8E4C-47ED4D36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87EC6-8CE2-9D67-EB05-9B02D78C1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ADF8-1CC3-43BF-8C7D-D74A23888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0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330" name="Picture 2" descr="1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588"/>
            <a:ext cx="9131301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2024-03-10T22:39:57Z</dcterms:created>
  <dcterms:modified xsi:type="dcterms:W3CDTF">2024-03-10T22:39:57Z</dcterms:modified>
</cp:coreProperties>
</file>