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12668-A34D-EFF0-EBCE-378F431D3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87C430-397C-2496-D264-4262A536F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986DE-3F61-D9E5-EC91-6B58E929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00270-639F-56EA-4254-506C4096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ADC25-9749-CB35-C3C3-071994DC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6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03FF4-B9D0-DAB7-BA27-18DE2B6A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40305B-F660-0251-1D42-9605AE107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150BD-BA6C-EFC8-8F30-9050C866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68EDC-5A09-1192-970F-4AD3E2C5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F0E41-A703-22A0-F393-4503AF19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81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089382-3AD5-DA1E-C7FA-C90673BDC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B59B63-3A62-157F-1C1F-FEC25AA68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828C3-21A0-EEF8-5DC4-FF0F9835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A9D0C-C2E5-471A-C860-E559B466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4C7AB-F1AF-F909-4834-D256FC85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99E03-BE54-23BC-8C76-1716966E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161DC-E9EA-0BBA-ECD7-22004B97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D3DB0-25A7-8779-46E9-7DD96DEE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476DE-6E0B-84A3-7BAF-265AF2E8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DFFCD-4B20-6204-9B72-CC33B33B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3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736C2-E4CA-0FD1-5856-C354AC5B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A40E03-7283-2E7A-96D3-41F246E1C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612B0-E2CC-0F17-4859-7880EB58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7FD0C-C245-1666-B6D5-523D47DC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9FEAB-4CCF-D7FB-8D49-990E4FFA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76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82053-EA12-44F7-E8C3-64CD8D6E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08626-49FB-72BF-CEB1-D541A4C34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B9288B-DA37-6681-EE96-EDFADD6BF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02423-3A1E-3352-F804-5FD30393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71DAB4-4301-8272-FEE3-5501A403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DC55E1-2D7B-465F-73E9-1C894E31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5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68548-FDD6-DA53-3A45-FFE77C79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5D4DD-DCD7-9BF2-E68D-536138919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389700-6EDA-332B-9443-7CE7C6310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96690A-3E9F-90B7-7E9D-1F2547BE4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86E7D8-74F2-2571-53D5-5B8689E7D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CE37C8-9CFC-B0BB-FFC7-6B2F0095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ABBB31-D648-D1DB-1E2D-E8BD36DA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10D178-B697-845F-90EA-696A1E82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43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6BC75-E08C-E9C7-28B9-1AA87056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F2E433-D7A3-83C5-8928-29E471B2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930510-8BAD-02AC-9BDE-047EAAB8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1F3FE5-A74E-9260-AF65-9D80A6B2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2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137E9D-024F-DA5A-727E-445EAFCD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331DAC-D0E2-2447-979D-15C970A4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630F23-E4E4-4E6D-9FC1-20F90F8C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1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4AF5D-0312-6F44-B271-C7366E25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A7E84-BCB1-98CC-4F55-5C62D915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68E833-AF74-4EC7-9D2E-CBFEBF397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EB450A-A07F-E091-EDD1-B0961240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446516-29DA-AF1E-5DE1-5BCA96C7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26D1E5-652E-9EB8-F6DA-5CF02299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8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1108E-5624-00DD-13E2-23358546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B1655F-096A-1B4E-D4B5-50FD16E3C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EEA83-D2EB-B38B-8BC5-537A7B876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9B4FDE-2334-F0DC-C920-68BF089D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020BC0-3324-DDB0-4C95-4D81E117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256ED4-8B7C-0A6D-3126-AC7466B1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03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2E03AA-40CA-2885-7058-451FC04A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7C373-70F3-CDC3-49BD-254C06D1E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B9D30-FC0F-FFBD-06C0-CDBAEAE83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DE13E-3CF7-468C-B802-28DAA383D8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C7DE5-811F-83C5-FD09-554B2EA13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1AE08-DFEB-DC6A-4DE1-6C5C0F366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AB532-E94D-4B3C-AE1B-982141AA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6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8354" name="Picture 2" descr="1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2024-03-10T22:40:01Z</dcterms:created>
  <dcterms:modified xsi:type="dcterms:W3CDTF">2024-03-10T22:40:01Z</dcterms:modified>
</cp:coreProperties>
</file>