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6FA2-6809-B808-A771-D5DDF500D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2486B1-7E10-CAD2-4A5D-4E21333E1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A6DB8-E433-F934-5993-77FB71E9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F3924-D38E-5233-3B5C-DEFABA5A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C6C35-DFF8-D3CE-2758-93C5EE56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4ACD0-A59B-50A8-6A1D-0D8A76C4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B869C-C53F-1982-D6AE-0A91ECD14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DA1D5-0C5F-EBBB-53B2-881F6FE3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2FAD6-A8C4-BF3A-400B-66CF787B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2642B-A276-15EF-4B9D-B95CCCC0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D3181B-7B32-57D5-DEB5-3ADC0C2E8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903EF-F374-96C9-A53B-769403EA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AABAD-330C-5EC1-7C88-FFCA8CBE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07956-2EE5-640E-9A15-7E63D3AF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0BA70-EB32-7C9E-C9E7-81ABCA1E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57443-86D2-AC76-2E29-9DD150E3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86FE6-4421-E6BA-4776-E7B5537D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2B1FD-F7E2-6B5C-F99E-A8891EBC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B60CD-7797-D558-F659-24561CB7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0D3A5-C869-7800-B508-F989E797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21AC-C13A-D331-3846-27A6912C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AA37F-4AFB-D2FC-B941-9960C654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1687C-4424-4D37-08B2-7FE25083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AE94F-CB9D-0C5F-16C4-21395321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443E6-3048-D89C-720D-02FD3701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65FD0-55B1-BB22-D6B0-68D91C54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E0E28-9098-C106-AC86-5D4D46438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94943-484C-135F-5712-232927956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BBB83-A01C-C8D9-8C5A-DE97B88B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6A2F3-B9FD-DAE0-2A14-69E05767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6CF55-6CE6-AA08-3BE6-31BAB1DF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C63A4-8732-EA25-E199-DCE47AE8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B5E4F-5D16-4E1D-2C11-F39BA942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B5FD2-13BC-8E04-0D71-2F744C17D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1C54C-11ED-5E2A-5260-A58AD2581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404F11-549E-02C4-64B9-F16AEE1F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BE3C15-F8C8-D447-9C0D-21C50F80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A0010-062C-EC35-9E09-C1FD213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A713DD-C113-A3B3-4F64-C96F9319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11A84-0309-A9FB-B79C-DD664B3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098B44-EAF9-54C0-986F-C4D359BB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DD3B3B-0676-C3AE-A4CD-DD42DD39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3EBA6C-F0F5-064F-A510-0E2FCD67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83D143-5898-2E90-3B7A-1CC9AD60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FB9D4-E016-4DFE-DE4C-F891D39B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2555F-9078-D52F-FC22-53D7B157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9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712CD-14F3-41FD-BCAC-7BF204DB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DC1FB-6B0E-0C36-BF06-1F39D0F3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785B2-AA2A-F4CC-72E8-58B27866D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91B11-AABA-C762-B3B2-6E10FFF1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A78AF-B37D-63E7-C320-E50A4448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0DCC1-EE27-F4DF-AF64-6371F676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1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BA681-1838-E505-845E-D76DB2AF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FF69A-458C-29D9-E8DC-A9D2A4E64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F0C68-A019-7EB0-B896-194BF3DA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E6B3D-F74F-65EF-11A0-E6CD7463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09038-790C-ED51-0B98-1CEF1CC1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91FAD-1500-1901-056B-985F332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3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C42EE-CDAB-97BE-BEEB-30F429ED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2CA23-8879-19C4-62DE-A91A73CBC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46977-C07F-F328-9758-859D02DE6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A9DB8-2F03-450B-8C95-DFD842FA8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535AA-8F9A-2AAC-5003-1B48102A0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222B-CBD7-13B1-0DD4-1A0B71E2F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598E-27C4-435D-A21C-375AEA160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9378" name="Picture 2" descr="1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1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2024-03-10T22:40:06Z</dcterms:created>
  <dcterms:modified xsi:type="dcterms:W3CDTF">2024-03-10T22:40:06Z</dcterms:modified>
</cp:coreProperties>
</file>