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D6999-CCA4-24C7-3E0D-310403536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24EB7C-6D0F-8B2A-2FE1-EF5932C8A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17B34-5EF8-2A38-49AD-F0C0E621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BB-AEA3-4A35-A4D6-55FBCEFBA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D0A2F-E114-CB96-7DF4-703267AD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E58B4-4BA3-8A14-1AB9-0F070113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D8-7E5C-43DA-A3F4-A6C13DF75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6225E-09AE-E653-4A54-F4266AC4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AB76E0-E55F-5934-13BA-A1FE00013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1E91B-5EAD-D769-8A95-25C9F935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BB-AEA3-4A35-A4D6-55FBCEFBA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EE14A-02B0-7B19-5835-74C69226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E5740-D2B8-8B55-011D-700E4298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D8-7E5C-43DA-A3F4-A6C13DF75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08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510161-8383-9025-CBB1-8F9426E6B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7160DC-8550-0031-31D0-952479CAD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E201A-F17F-1C1D-A853-E89D68BD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BB-AEA3-4A35-A4D6-55FBCEFBA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DE33A-25AF-C524-708F-B1868587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2161E-9A0A-841A-57C0-D58F6B30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D8-7E5C-43DA-A3F4-A6C13DF75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59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4170D-A3D3-7167-5626-EFF03BC6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5BFC4-09C4-C330-A73A-07C2581CF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A154F0-59FE-67B7-3053-2D3364F5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BB-AEA3-4A35-A4D6-55FBCEFBA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AD7DB5-624D-15AB-1B4F-01D09A20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D2128-8628-2F25-5FD8-34297A22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D8-7E5C-43DA-A3F4-A6C13DF75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3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AFC85-8899-5409-AD32-D84F571C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DE5551-7D6E-F36E-B94C-DC9378225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F1C9E-3F80-75F8-787D-6F9665F5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BB-AEA3-4A35-A4D6-55FBCEFBA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71EAD4-4905-DF95-337C-633FEB38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FCB4C-4BA2-6059-AF20-6461B7AB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D8-7E5C-43DA-A3F4-A6C13DF75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18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95EEF-FD54-FC91-4396-C554D458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8C510-73A7-86AF-19C4-B91F5AFAB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E3A439-B8FD-602E-4941-5900A33A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DE425D-E30E-B091-67A4-273E8E36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BB-AEA3-4A35-A4D6-55FBCEFBA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626BFE-5E4A-C6F8-76B6-2E6C6563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3443BE-6B2D-72A2-0EFE-0BF01657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D8-7E5C-43DA-A3F4-A6C13DF75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9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3741B-3297-440A-9FA6-F5738E1E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77E66-D04F-0ABE-F36B-1DCB6895C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3661F0-AF8E-31BC-A5BD-177EC9FBC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22322F-29B5-FEFA-2CF8-0F3ED9067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08D48A-B016-7F58-5760-0011DEEF5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D0702C-E551-E77C-8052-60C95E35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BB-AEA3-4A35-A4D6-55FBCEFBA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1D00F5-3C58-EB76-3E5B-C8568211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736280-58E2-60BE-B66E-D23F6E7B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D8-7E5C-43DA-A3F4-A6C13DF75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1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67711-6F0A-962E-E344-B250795E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2FE57C-908F-CC82-EAAA-FA220F5F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BB-AEA3-4A35-A4D6-55FBCEFBA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4B9F6A-87FD-F333-8ADA-C39518C7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967268-241D-96E6-DC44-873033B4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D8-7E5C-43DA-A3F4-A6C13DF75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04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D98AB5-10BC-17E3-0C94-74E3383B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BB-AEA3-4A35-A4D6-55FBCEFBA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2F8B79-F786-2351-0532-15AA1D03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DEB8D8-E475-5231-9335-ADAD0142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D8-7E5C-43DA-A3F4-A6C13DF75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4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96D15-E643-1E30-E688-036D0B96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8808A-4358-E42B-5071-1BC457E6D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28FE5A-11CF-55D7-9F85-0206F5B9A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D3625A-7C6B-E0E3-C643-ED6E73F9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BB-AEA3-4A35-A4D6-55FBCEFBA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309FDB-456B-39A6-032C-2533C39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41049-4317-D911-629E-8699EE8B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D8-7E5C-43DA-A3F4-A6C13DF75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83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71E28-0E40-1651-C241-2DF62644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0566FC-A3B1-F5C1-B549-282E0A986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5377A2-DB83-607E-95E8-AE6A9D55E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378055-9858-56CF-E5BA-7CCA57B6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5CBB-AEA3-4A35-A4D6-55FBCEFBA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01CE6F-0528-B7BB-425F-7750E38A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BECBFA-EA10-DB0E-C8EB-03E5D602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CD8-7E5C-43DA-A3F4-A6C13DF75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63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B61469-6220-92CD-A3E1-3DD03569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A7AC50-0B45-2550-36DF-BF2E48FCE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72BEA-8066-D997-CDF8-63895EE8B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95CBB-AEA3-4A35-A4D6-55FBCEFBA0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F8818-D1F8-104C-8F69-9A776B933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35300-8CBD-6C16-CAF6-F107BF0A7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ACD8-7E5C-43DA-A3F4-A6C13DF75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01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0402" name="Picture 2" descr="14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37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2024-03-10T22:40:10Z</dcterms:created>
  <dcterms:modified xsi:type="dcterms:W3CDTF">2024-03-10T22:40:10Z</dcterms:modified>
</cp:coreProperties>
</file>