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18F37-D2FC-3819-3ADC-9E2AA518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772A4-F190-3D43-9245-E40025F9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D5034-C233-D963-65A0-B420EEDD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EEDC-008C-3F02-114A-9DC31780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0B75-A9ED-ADBB-F30D-71A5FE0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4329E-E81A-E303-EA6A-46A174EF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92B56-4D88-1C8B-F050-A549A3ED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29B11-4F10-E322-14E2-9B15B3E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B648A-1B8C-29B3-4B65-442C4E7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8FC5-266A-002E-C672-C2D6AF8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CCF50-FFB3-ABAB-1BF5-9C41ECD2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8F06F-86D9-8BE6-D39E-96F5946F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C4F74-014F-CBB8-CB3F-C2F3631B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EC8AE-D859-4C6C-0BEC-0233EEB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1B69-2732-E97F-0D0D-97DCD2C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71BB5-2E43-7435-A9ED-15076E82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DE61-1594-C9FF-B856-37C1AF32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98641-1860-D687-3433-52264E30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A859B-9939-FA08-D2D7-17974649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9B5D7-24BC-932A-40E0-A0601DCE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E6E17-0614-6882-CFF5-0FA8370A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7F632-09EC-0493-3042-E1DA077E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0192-7362-BC8E-691A-4731FAF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8A186-6D0F-96E2-0B87-545E323A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A1353-219C-EBF1-6B7F-4D3B9CB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9DCC-351A-B316-4E5E-15CA0247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52432-AA7C-0668-B430-2FAFC37DE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068E7-DE1A-E346-DC55-65F64793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A0FC2-D6DD-1F13-23EE-9B36D434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284D0-D6C1-9AAD-39A9-C54EC29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11E46-08CA-34E4-CF17-00B222DC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EE3B-DE16-90B9-26E1-825DF95D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5A608-4F91-B0CC-A7F8-61FEF1E2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B1C0D-DC72-BEBB-A973-B504861E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D9E6B-69C3-3497-B275-5711F049B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23B9A-3006-F5EB-AC0E-EB1C6F77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7EFA81-6B79-D8BC-CE82-EE3C8DF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F808C6-A084-F190-E919-9D22EA6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C4AE99-8BC7-7627-CBDC-4DEFBF9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A607-7651-243A-27C8-3F09B213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651EC-2D94-3790-F2BA-EC1CB6A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39B8AE-10C7-ED6A-4D43-975DB3BD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E051A-68BD-1244-42D9-D52C9BB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94287-1B56-E236-8C69-F267B944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88110B-2F45-E4E4-3C0A-331519D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ED14B-23EB-4B29-CC31-FE482DA9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D1C1-607A-7557-50BB-4654A511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7129D-CDFB-6177-F655-AFE1A22B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5C459-1D47-C5AE-1847-6379E86D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A6E12-AADC-50EC-4D3D-41942A64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5529E-AE4F-0494-3E64-A2746D94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76463-FEE1-4843-1588-CD7932AF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0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69548-A6B1-3DF9-C664-4AB82C0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2AE2C1-89C8-8E1C-A544-ADBA1536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C4685-7113-172F-83A3-5B628D69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24327-ABFC-181D-5640-E1959D01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4CBE3-7E5B-C597-1CD7-14A3DB13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29796-1C66-9768-6A43-B626183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84F83-4359-7C45-15DF-40366183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4796D-2C36-4BD3-AAA7-3DAF070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DA501-AF99-EBDB-B549-099511780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E64C-6AE0-449D-BDFA-502D927FFE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08B0-193D-4158-74D5-6E6F1C27F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12CFB-4E60-89AE-162E-C4BA4224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E07-6FFF-49A6-809F-E449346A0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426" name="Picture 2" descr="1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2024-03-10T22:40:14Z</dcterms:created>
  <dcterms:modified xsi:type="dcterms:W3CDTF">2024-03-10T22:40:14Z</dcterms:modified>
</cp:coreProperties>
</file>