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FD50-0F09-3785-AD97-ACA6E84F7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74604-D09B-385C-832C-C272EF3A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37571-0C69-66C8-0247-E56B231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DA81-B90F-7E0A-8910-BB896C3E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9B6FF-3FAC-6664-B622-82F272D0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AD447-A292-EDF7-4639-F38EEA13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24B1D-CA5B-F81E-1EDB-18DD952F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A6CA6-B752-77CB-D7B5-D2FDEC1D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295B6-6C5D-E5C4-1557-01BD38FE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B1D89-ECF7-A3ED-985F-259D137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363FF3-CEE9-69A5-1205-62DA1C07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3D693-888B-D063-6EE8-C38931B05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4E613-4A3A-CFB9-B569-1A64287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64D04-E173-A490-5201-348A15B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9832C-4B25-A47C-CF26-01E3BDFF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DA136-C085-2E9A-B638-8E2BAE11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5BB0E-BAFF-39DB-4D36-219A9D09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EC364-ACF9-7650-74C8-873A9FCF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33CEE-684F-DDE9-1891-08BBBDA9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AA7A1-7D11-477E-4104-4884B58D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4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E0A1-4760-B605-CB70-777E8C22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FC58B-B787-2685-9009-B651BD77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7959F-5E52-28A3-AB36-32052B2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649D1-A4EC-2E7D-2C72-D7ACC2A9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60F91-4384-F243-18B3-88BAC9CF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6F7F-572F-13B2-A4BE-3415312E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415DD-F0A6-5392-8043-CF16471E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14BFB-A495-6142-E710-C947709C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4031C-FA73-860A-775B-0C60DB19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F9254-EAD7-7A27-66F9-5ABC25D9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E6BAE-23F6-EA4A-8019-D7DF1E4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0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62DD-85AA-FCB4-B8B4-583941CB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925B-415E-CB79-A35B-A002E818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C8E6-FCF2-A39A-51BA-6E59DCE0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97C0D-C426-3D9D-B87B-124AE3AB8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8542E1-708E-CA78-4BBF-E6615D9C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7AD19E-1A16-4663-29A1-8E8927A9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A43CB-FA9D-7119-73D9-763FB5B5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B4FEB-8FFC-4CD1-7106-2E089B2D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AE499-00AB-5291-7971-0D7477D6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C0C44-D9BC-5914-3A36-F42C43AE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83B51E-F9A8-C26E-3439-E5447978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26392-E5C5-D443-3E54-75EA70EF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4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E02C9-8AA2-778A-9AF5-F5B1BF8E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EC0377-3DB7-46B2-F70A-D68417B4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810CC-97A9-5CF7-3C85-F54BC3FD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0D951-1620-C85D-323A-F7862DE4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ABE50-D6F2-4B85-DBEC-DBDBCD70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F825CA-2049-D148-4FAC-440B9AF08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68CC0-AF9B-0AF5-CD71-BE3B2BA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0EC07-CC2E-4B84-8C37-6AF6D535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2A0C5-4E2F-BF29-075A-923F0C1D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08CC-A587-2980-F53E-9BD437E7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48A528-4715-078B-5FDF-0CADD0BFA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6DEDB-4791-18F6-9C9E-B992211E1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30E90-496C-1240-E2F9-9521E85A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03AA1-A1A2-F17F-DF16-658069A4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474B7-82EA-B19F-05DD-D8C9A959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3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CBEDE-F293-1448-BB53-695E7881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3586C-E8AC-6B50-E0CA-11387C28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A170-F5EC-7933-B79C-7B8B9150B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D37D-8275-4044-A87F-9FFEE4753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0D4B4-3ECA-3BFB-1959-A01BEEBE6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D2E88-00F5-C0E9-3883-9A40D8311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AD1B-6B1D-45CF-B7AB-1516C7021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450" name="Picture 2" descr="1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2024-03-10T22:40:19Z</dcterms:created>
  <dcterms:modified xsi:type="dcterms:W3CDTF">2024-03-10T22:40:19Z</dcterms:modified>
</cp:coreProperties>
</file>