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5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86ABB-E1BB-FAA8-74B9-D1AC5DB8C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822997-9167-350D-906E-B3ABD224C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9CB3AD-0819-45C0-68F1-3592F053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D228-E124-430C-9793-F0C430614E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C3656-480F-B5FD-5B44-ECB378793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5BF448-ABD5-A1ED-8FC8-687905F0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A749-774F-4612-AA0D-0688C7540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28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07CEC-FC05-4B48-3045-47462CF49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992FF0-4A26-6126-3A1A-160BB98A3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A21826-6C65-6341-137E-D892E7A22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D228-E124-430C-9793-F0C430614E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C6F470-D5B0-E7BE-4FA9-43E647FE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F3F7F-FC19-4C59-B567-1A4E66E8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A749-774F-4612-AA0D-0688C7540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285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73F73B-BF81-150F-2FB6-C1A88BC6B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7B636A-870B-A68D-FD0A-9DA7F571C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0944FB-6D36-EF7B-4CAB-11BF8A3D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D228-E124-430C-9793-F0C430614E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F5E7EA-A9B2-2BEE-184C-05E9F072E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48565D-73F7-6014-20F0-FE75C78E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A749-774F-4612-AA0D-0688C7540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61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914F1-FFB5-59FD-767F-C7AB02B93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AA7D7-EFDA-D36C-428A-AD032E933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71C7F1-ED03-DF35-D86F-F0F9D258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D228-E124-430C-9793-F0C430614E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43876E-66F7-987A-8892-EFCF15E4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5C90A3-3D18-B6B1-516A-F3AA59E3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A749-774F-4612-AA0D-0688C7540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35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ED7C0-206B-81C5-3800-AA4EF3EB4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9521F5-7F34-7B85-67D3-113F1AB0E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37445E-FADE-0E9F-F866-178784F8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D228-E124-430C-9793-F0C430614E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54B2C-EA34-6343-7F87-1B84ECF03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550A8B-7C7D-A594-74AC-510FE390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A749-774F-4612-AA0D-0688C7540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62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B2490-00DC-4BB0-6B6E-4544CF308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EACFB0-02E1-95ED-DDD6-2B52D2112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C33949-35E4-710C-1D0A-B66A64419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4DC9BB-561C-106E-D0FD-6B5467E8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D228-E124-430C-9793-F0C430614E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A5801C-976A-415E-930B-DFB6BF17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2EA86B-1986-7523-CCBB-C7089552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A749-774F-4612-AA0D-0688C7540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80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99F42-FEC3-DF4E-1F69-C9C6EC6B3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74B264-6502-7090-A865-D7A7D8189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B0C103-06F4-AEA5-F469-ED8F3D85D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8C9EA0-995A-9F72-486A-7AA96951A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15D79D-5E7D-E9CF-506D-AEE39D2AC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B2913C-2D8F-0C38-CA61-615622E4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D228-E124-430C-9793-F0C430614E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6D0587-74A7-7588-BD2E-49C585CF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BD86A4-D62D-98B2-78C2-9F4C8308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A749-774F-4612-AA0D-0688C7540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31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FB9AB-03CD-ED71-7BAE-8AE6CDB4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8FD1D5-2654-61C7-B5B9-EC496285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D228-E124-430C-9793-F0C430614E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32230E-8C43-A302-C27A-7338378AA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994E73-9B7E-3EE3-2458-40AEEFB7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A749-774F-4612-AA0D-0688C7540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52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8E68E1-856C-D1F3-0625-BA9C3C0B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D228-E124-430C-9793-F0C430614E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0DED4C-5C24-241F-497C-5468FE4D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6F3AEE-647B-AF37-8C41-407D7D044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A749-774F-4612-AA0D-0688C7540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30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233E1-3962-EF89-7DF5-3D0AD566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DF81A-78F9-9CFD-2F5A-9DECE642A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46C6F7-2B89-84CB-DC1E-527C7355C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051900-A873-D771-1405-A5120B97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D228-E124-430C-9793-F0C430614E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FD4D1C-E7E4-AAEA-7F66-9A6CB3A7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92ED-FBBE-0D4F-21ED-1B94CB83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A749-774F-4612-AA0D-0688C7540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03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8C41F-D666-42F4-3E41-231E02C0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E8432C-0E50-379B-B691-A5C06E6DC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2D394B-4512-F473-4BCC-FC7E718B9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DCFF56-F87A-90E5-CD52-C2BF1C179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D228-E124-430C-9793-F0C430614E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20DE7D-2640-6D78-AAD6-2DA8995E5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B32C79-16C4-D605-8CAC-997E2770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A749-774F-4612-AA0D-0688C7540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3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2789FE-A28D-509E-A199-97137E2A1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F6ACCB-D827-3D9D-0DCB-193F5CC88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9BFA71-7E38-E6C4-6CC6-C840F12DE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6D228-E124-430C-9793-F0C430614E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91782-26C4-C5D5-02FE-3124A1B89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0390B-E062-6D5F-ECCE-3AA8FE998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FA749-774F-4612-AA0D-0688C7540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70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3474" name="Picture 2" descr="14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2024-03-10T22:40:23Z</dcterms:created>
  <dcterms:modified xsi:type="dcterms:W3CDTF">2024-03-10T22:40:23Z</dcterms:modified>
</cp:coreProperties>
</file>