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A6086-4865-E863-4EC4-055C431B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693CC-4AEA-2A69-859D-F8A6A101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7962-5687-CDA5-23E4-5AAABE81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263A9-9467-4F19-A05F-318F2A76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8D16B-AB86-D883-602E-51648C89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CAD9-0579-CC9D-2342-02D4E75B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0A0D1-1082-30FB-BB40-A6FB602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D0A0-85CE-5C87-11A6-5AFF35A6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58913-C384-02E5-5956-525892E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1860A-5DDF-A760-3699-3D6F376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49B11-9950-68FF-AAA2-4A7D4CA76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E5E7F-F3FC-FC5F-7833-76BDE1E13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95AC-41AF-1038-AFCB-C8028C05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AC18-2369-2649-8881-F0A6D46D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8D01B-B991-6C25-645F-9F644289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448E-CFFA-A2FC-DCD1-E1048CC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DBA1B-22E6-B1E3-5C6C-9274BE39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C6E9E-5C45-0373-EB3D-F7FA555B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8D6CD-71A0-D638-F441-6C4063CA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64289-6552-5AB0-C4A9-387F8D80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7FC9-1A7A-B3FC-C229-44D5853F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322FF-469F-FD84-4D6B-1CFFCBB4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A29D8-39E7-0B5E-9264-A82688BC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F5219-8963-7259-44C8-68F16EC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2D59A-A45A-3BCF-933F-02D8ABF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16A27-1F96-B687-F19B-5405ADFC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48411-FE9A-2684-B152-BD1DBAA38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EF878-61BD-4FD3-F658-49167193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1A718-81F1-5449-C6F7-3C6F63CF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58E1B-3924-3F3D-641C-6DF253BB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E730A-7867-1C8A-DD02-D2A271D1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7A8C-997B-6D0C-286D-701FAAAC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F6AE0-3F9C-35F6-05EC-81212784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D4E73-5720-51A0-A6E1-B9EC2AC6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5D943-3AA6-B26B-E3CC-0AE903530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CEB28-B794-7898-0B14-CE7545926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322E3A-F552-8BEB-21AB-50FED73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365902-9D6B-FC49-4792-38564F22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82A2D-AA88-C93A-1693-67A1AD57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4E0EB-52E6-3DA7-841E-BF38045F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03868-070A-D3DF-6485-DF7DBADF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B2137-9CDF-6766-138E-32A11A85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7F657-665E-5193-AAE8-383B4E7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31991-859F-0325-EDBF-38EF6896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2B694-3FAA-9435-FF26-4B64689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22667-A425-1D71-9B8D-70C1F8F4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9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DE1D-ADA3-1C1F-C561-CDAF38EB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FC642-0650-09AE-F63B-6765BD57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2CCFD-42BC-1F4A-EEBE-E01E556D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D360D-1636-8D53-48F6-D5742269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938EC-8EBD-5F8A-BA7C-CB218B8D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693AA-AA72-9E16-027C-AB5BFBBB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F6E5-BB0B-316C-AD98-B2549266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18E41-DEDD-4068-44FB-EF4D6E1F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7B804-D920-1D44-975A-195EB430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9E13E-20F7-708B-66DF-C5F8D735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4506A-00C8-3E5F-5458-808DCEC7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0DB5B-2530-F2F1-FC55-505A383E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EA30C-5696-E96F-E744-9FAF57D2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FFF41-B2CB-0DFF-FCD9-8A9CF46D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10705-6D5E-2BC9-54E0-347A9FBE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857C5-FC05-4295-6CA7-FAA2289E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467B8-B951-CF8A-27C2-9FD0DE21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22" name="Picture 2" descr="1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2024-03-10T22:40:32Z</dcterms:created>
  <dcterms:modified xsi:type="dcterms:W3CDTF">2024-03-10T22:40:32Z</dcterms:modified>
</cp:coreProperties>
</file>