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B6222-8C65-1DCA-49FB-40AD21C7F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C22196-385F-7E81-61EC-D7461763C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187F39-191B-E511-B126-9003E053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90E5-B81A-4AA3-935B-6D58502FA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2695EE-56D0-319F-3CCA-E7B7EDC2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538D1A-7F09-0D14-87C6-88F4CF8F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4CDD-CDD3-4C1F-A5F6-9D5C3859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37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62212-B79D-9B4D-6C2D-BA3D99F6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3F132E-BEAA-E240-8D8D-379470358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43810-91E3-7A2C-F5E0-1050C463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90E5-B81A-4AA3-935B-6D58502FA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8AB9EC-19E6-779A-9B00-0CC4020C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A2F20-453F-E29F-DFB0-52C378819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4CDD-CDD3-4C1F-A5F6-9D5C3859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18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57EEDD-0669-D380-DA48-CB06FDF60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287081-D381-E84F-4D8C-6F684488E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CFCF6-293F-CF64-BE53-A92F1975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90E5-B81A-4AA3-935B-6D58502FA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752F70-05D1-5AB2-F913-F9DAF265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605729-DE49-2749-009C-DDA83C4C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4CDD-CDD3-4C1F-A5F6-9D5C3859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31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55D20-A371-1C95-8D98-47DC1C6E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688BA-6344-47EF-8429-1DBF6E908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D18E2-AA98-0918-EF68-0C95CBF3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90E5-B81A-4AA3-935B-6D58502FA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81397E-5AB2-AF2C-CAE2-C06EF0B6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019D56-C4E8-BACD-2A90-B69CED28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4CDD-CDD3-4C1F-A5F6-9D5C3859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38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9C92D-2013-8779-4B32-523AFC76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F24474-07ED-93BF-155F-E01C5F3F4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2E4775-9EFC-F71D-6039-751C710D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90E5-B81A-4AA3-935B-6D58502FA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4B9E3C-D5DD-2B10-EBB7-A45940F4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96DED-5F78-CAFD-06F1-E6311397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4CDD-CDD3-4C1F-A5F6-9D5C3859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21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ECE1A-908C-95E5-BCC7-5E5B7DAC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13003-BF54-21EE-B0C7-4945A2B2C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7B2897-2D2B-1D77-6077-EEFA249BC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59EFFA-BBEB-012F-AA9B-99620D5EE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90E5-B81A-4AA3-935B-6D58502FA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D3BC04-CA3D-56E0-7AA7-EF641713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3D024-4D69-A5A4-D57C-B845CA33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4CDD-CDD3-4C1F-A5F6-9D5C3859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87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3A734-F4C7-B384-4AD4-C9BAE8BE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D838B4-7D23-74B8-6A6E-8199828FC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3F104D-F4F6-8B76-456C-F1A589410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2F846F-1D9E-F463-CBD8-0DC38ACF7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463570-260F-D8BF-6A39-082B6E5CD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097E6B-B17D-F435-6D86-72394BFB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90E5-B81A-4AA3-935B-6D58502FA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33869B-6E82-82CA-F649-43AAE2B2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77995D-AB23-6CC3-730E-4E3E9E2A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4CDD-CDD3-4C1F-A5F6-9D5C3859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F64FC-5DBC-2FCC-9C3C-6C1D0E22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6CCA00-BD4C-7CB8-27EE-9832C540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90E5-B81A-4AA3-935B-6D58502FA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82DCFB-E964-864B-88CF-C4A0D061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06DF31-D85D-AEB3-0BF3-F817DB59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4CDD-CDD3-4C1F-A5F6-9D5C3859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90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131117-98E6-9AA4-C3C6-31B09772A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90E5-B81A-4AA3-935B-6D58502FA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4312AC-246E-EE2E-C04D-79B77A70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418AA7-CC11-568E-38C9-C55EACD7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4CDD-CDD3-4C1F-A5F6-9D5C3859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75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7E05A-6738-1F7A-9EAD-A6C82238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21086-7E2D-4973-49CD-F3DA09362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449F52-CF68-FE43-3BAB-585B8B752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CC7F7-A60C-0882-B014-A12FC8B0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90E5-B81A-4AA3-935B-6D58502FA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E55023-D2FD-090E-0787-3D208A55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D4E185-7D49-EFAC-53E3-FF90BF27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4CDD-CDD3-4C1F-A5F6-9D5C3859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97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28AD8-C117-0932-D67A-77552BC4A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475622-B120-1D99-02C1-8E64DCCD5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694329-1341-6540-78C3-E9F76746D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6F9EF3-A6F2-B63F-6C52-014D5E23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90E5-B81A-4AA3-935B-6D58502FA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AF774D-6D8A-7313-81A9-C269833C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6EB5FC-613C-92B3-2036-C12299C7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4CDD-CDD3-4C1F-A5F6-9D5C3859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B037BC-DC40-F5FB-9448-58D20594A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D48DC4-6BF0-FFE5-E58C-0F3FB22D1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BF593-79DC-043F-488E-1AA1F64BB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E90E5-B81A-4AA3-935B-6D58502FA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2BB347-EED9-9F8A-4388-1C625760E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D6E1C-EC86-F96E-8B89-0C411E152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A4CDD-CDD3-4C1F-A5F6-9D5C3859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82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7570" name="Picture 2" descr="14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2024-03-10T22:40:41Z</dcterms:created>
  <dcterms:modified xsi:type="dcterms:W3CDTF">2024-03-10T22:40:41Z</dcterms:modified>
</cp:coreProperties>
</file>