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6A667-1FD6-F6A3-41E2-F2C8C9A19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1AA00A-E36D-A2D0-50CA-A3DC2B7F7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E7C34-1C4E-847C-EDA5-07141CD5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A768-81C6-4F5C-A60E-0EE99987A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90C9F-1EC7-B115-4106-0EA4B2C7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CD500-A6D7-6B09-3D5C-C93DF92F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AD68-E5B3-4729-96BB-86AA3BAAF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1224-CC29-0242-4A11-79922488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0CC0F6-6077-DEDD-91AE-0B34A8769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F5DF4-F503-352B-D467-FAB0EB63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A768-81C6-4F5C-A60E-0EE99987A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FB85F-0FD3-DFBD-1C84-B2467530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AD104-8EA0-AD09-7F08-20F5A834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AD68-E5B3-4729-96BB-86AA3BAAF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00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41384C-1C95-4434-D36B-87DED5E1B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7E2F69-CF12-51B0-0467-AEB057D80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E3DDE-CB6A-00E1-4E77-505A4FDF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A768-81C6-4F5C-A60E-0EE99987A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06CEE-BCB8-47C6-CB35-FC7AA84B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F1BE9-FF3F-0EBA-1CA2-80349653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AD68-E5B3-4729-96BB-86AA3BAAF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5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DFD40-D9A4-24C3-C640-88618B75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29897-D02E-3A91-48E5-77398917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59F75-BEF5-AC75-3CC8-31A34D0B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A768-81C6-4F5C-A60E-0EE99987A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918FB-D64F-3FE1-A1F5-CB9BA9A2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ADC10-63BA-0BCF-BB5D-CEA31CCD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AD68-E5B3-4729-96BB-86AA3BAAF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9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AF7DF-834A-7FD1-7C2F-F6DE7822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F1FF43-488D-12AA-1F63-53C75293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32A68-9921-F610-8F00-695DD8FD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A768-81C6-4F5C-A60E-0EE99987A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05A0D-A6CB-F459-C928-C0D27787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169DB-4992-611F-0ECA-B930BD85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AD68-E5B3-4729-96BB-86AA3BAAF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2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7B673-183A-E622-53A7-825763C8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C3D3E-6E5A-2D47-917B-A41EC705D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D8880F-6467-CC8B-7D4D-A93CD11D3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AA128-15C1-6A7D-A025-B70139BB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A768-81C6-4F5C-A60E-0EE99987A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EF2FE1-2119-29B1-66B4-6600D9A5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93895-B782-A9B4-859C-45D070BF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AD68-E5B3-4729-96BB-86AA3BAAF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8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8A151-D295-5778-43B5-01CFE33B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518E6D-32C3-E5BD-22B6-64C0A24A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F0B64B-5126-CA55-C5C2-EC89C96EA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C2854B-1064-C25C-D7C9-439D96829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3E7921-4982-945F-2D26-A728945BD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38A62E-D8CE-2C74-B7E5-8F51B1BB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A768-81C6-4F5C-A60E-0EE99987A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603B0E-2B0B-BED0-0B6C-693384D6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174353-FE39-E069-846A-350D5531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AD68-E5B3-4729-96BB-86AA3BAAF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44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F3902-3D47-C377-F847-B9355C4A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68AEE0-2106-3305-A19F-C61CAB9B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A768-81C6-4F5C-A60E-0EE99987A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10AF96-B375-4156-07FD-BF7B8F7B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069AF2-2410-3C7D-CF71-52EA1AE4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AD68-E5B3-4729-96BB-86AA3BAAF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7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919ABB-7476-AB0F-39EC-37D60051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A768-81C6-4F5C-A60E-0EE99987A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9CF70B-13B6-2BAD-C794-38B4BF54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ADCCF2-C7F6-8DB7-4DB3-64363F04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AD68-E5B3-4729-96BB-86AA3BAAF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00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565FD-4CB3-B0A4-5E59-591702EC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C20A5-AD92-FF51-F7B8-455B7BBF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0E8760-EEBA-F1C7-E1AF-B506EBCB8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97BD3F-BF96-FD65-CC46-DF8B60FD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A768-81C6-4F5C-A60E-0EE99987A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B2D3FA-D010-18AA-1599-FF9FC31A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4971EE-9CBD-DE37-9876-8A499247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AD68-E5B3-4729-96BB-86AA3BAAF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E964B-8BAD-678F-DB9E-F44819FC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51ADCD-DCBC-4ECE-9B0C-8A61DAB51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DB39E4-2076-00F3-17BC-7665CF3A7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D28C8D-265F-DB4A-51D2-CD9AAF22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A768-81C6-4F5C-A60E-0EE99987A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EFD6D-5122-2B37-74FA-4D5DBF42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A0E86-2620-9E4F-A9B9-BA0372AC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AD68-E5B3-4729-96BB-86AA3BAAF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1D3D25-FF2B-2A7B-2E8A-C0D661DD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A3B92-FB27-BD28-156C-FFB9DBD19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428E8-0928-F50D-9B1C-9C80F097A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A768-81C6-4F5C-A60E-0EE99987A7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0DB65-84AC-2612-C587-EB93AF01E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983AB-8CCE-FDC5-6641-77E107CE2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DAD68-E5B3-4729-96BB-86AA3BAAF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8594" name="Picture 2" descr="14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8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2024-03-10T22:40:45Z</dcterms:created>
  <dcterms:modified xsi:type="dcterms:W3CDTF">2024-03-10T22:40:45Z</dcterms:modified>
</cp:coreProperties>
</file>