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CCAF4-BFEA-A17F-D132-8AD759D7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5FF66-8743-64FB-8C8B-02966CACC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82019-2310-9A5D-39E1-42F51A7F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91954-7EDB-07A4-437D-F1873640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6441C-A258-7339-06A2-C879DD10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50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F4D2A-F370-B36B-C491-32FD13FC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C2C8FF-B928-87C5-84F9-E2D21648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7FD42-EDD1-4344-4E79-BE0FBF0E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E1514-E9B5-3F5C-CCAE-387D68B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DA187-9586-DA28-87A2-D6054705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380598-E8FD-2BDC-DDBD-DB8B330A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F0DE4C-0282-6F78-713E-91F98C734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F379D-E91B-437A-A76D-4F822668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BB418-A720-5665-17BF-DA3946A4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1A586-C5A9-330C-0BA5-FD316C99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72733-C9CB-CAEE-79BD-E1CBC89F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5E111-9473-F68B-9D1F-F9872A25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59315-A4FF-FBED-3929-59462E19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D9A4C-6D10-E886-664C-F81F7F8A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2445F-2B0D-C08D-11B5-29F2EC1E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C470D-293B-1D36-0CCC-BBAF79CA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13648-E4FF-0C4F-BD01-AFA945A2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7A5C6-DABC-F90C-1EF4-54CA66E1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CED-B313-ED64-DD1A-19E85282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F91BE-0528-ACF1-97AD-D2EA49AA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7A9AB-2454-A4EA-31B3-1A7A3A40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4827B-A0EA-6B42-4458-FDA3878D5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145BA-0313-8155-D2CC-EAECC76F8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623393-A54F-BAB9-24D3-177B1AB1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AD317-B664-334C-1741-062D79C6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216E1-B5E2-A042-44CE-45F4072D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88A39-D688-BB4B-28CF-D5D0849A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1BC260-C4DA-D66C-D5AF-2060FAF4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AD13A-D934-CED2-5DC9-2884F791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623BA-FB9D-66B2-790D-683F10C0F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20E27C-4FB6-EC6D-9A9F-31351D7A3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620D50-2897-E7CE-A695-47DCD0D1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FFCD48-D5D8-057E-CA2A-14E8EDD0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B43382-8B77-84B7-05BE-63A5EDDA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9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A71F2-FC3E-F292-560C-D775D36C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E028E6-4D97-CB46-65DF-6D673DCD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E4017-70B2-C499-802B-617AF28E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11DB97-1D60-078D-70BA-5314B81A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7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60516A-5F9E-B50A-3F1B-FB06FAE9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9C4482-810F-4E8B-7DD0-88B34D06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917D8-C18B-9455-7921-887D5542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B64F8-4FDE-3EE2-AF66-FF03C0BF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3D6ED-B8AE-979A-8D4C-BE5DD2DA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8D3CA-C09B-ABDF-33B1-D1F1E769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B335A5-7B0F-D890-E16C-2D2A5EEC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B2DD7-57E1-97CE-444E-0FAD7380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7961C-6F17-DEA1-F7E8-96F605AB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1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7306-C887-E9D9-79B6-3A81B718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0C6142-A746-B46F-47BA-9AD4BA901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215E7-2CCB-2123-EBEB-F35CF549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634BF-6C9F-ADE4-9EFE-CC9A55F3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EDDC8-726C-9C74-592E-4F7101B6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654C4A-27CB-85E2-D444-D9111CBE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7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7C2582-9EFE-B3A2-F0A6-7C6C6CAD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5E648-1835-8208-D9CD-857A45AAE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3A7E6-0458-8100-625F-AD529FE60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21B4-9A0C-442B-A086-79C6C7DABC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A85D7-9E51-41CD-D7F5-8282CD79E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F9D79-E4FD-368C-9D80-3381F612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AC54-34B1-4DB3-A1EF-0AFAA5CE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642" name="Picture 2" descr="14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2024-03-10T22:40:54Z</dcterms:created>
  <dcterms:modified xsi:type="dcterms:W3CDTF">2024-03-10T22:40:54Z</dcterms:modified>
</cp:coreProperties>
</file>