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9101B-9CD2-F691-7477-67D09592C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4DF0C-56A2-2A9A-83DD-5BFA6ACA8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35ED7-BB0E-5708-9006-9EA4A4A7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F3F3E-CBC1-0B91-C425-25474369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A2781-4402-8114-5893-10B5DD9E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7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0DE2-90DE-B042-4AC8-2C707B15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87A38-4964-552C-1729-06659932C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5E79E-39D3-CF22-CA3D-BBB3F916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73650-B5DC-BE44-B8D0-912895A3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A641E-A542-3E5E-8776-69C96884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81BE78-61BF-6F59-6F5F-DF5ACD30E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00663-EA01-0BE2-C97C-494B73895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E9EE9-F8BB-2329-04CA-8657C7FA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591F8-590E-D507-F0F1-CB1D6899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9D303-8420-B0E0-C3AC-B84C2B3B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27478-5FDF-496A-A88F-C9230A78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D8D7E-91EC-5F95-A7CE-6C82A39D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9D1E5-12BA-DD5B-CF69-171E5998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92FF0-636E-C1A2-CE55-9BD2E14F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A4681-4F63-A652-DF0B-81189BF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3D320-AC12-0020-943B-B3A4DB56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E59B8-CBA0-2BE4-AA5E-FDF990ECE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E25F8-7D0F-F7E2-23B4-9200FBF4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E6BF3-405C-8784-CF7B-89F01CC5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99234-5E3F-5884-2BAD-256F456E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0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F174A-4CAC-2EB9-B2FC-72CCC06A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16DC1-BF0D-A850-EB81-95543BD03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93BBA-34A9-8492-EE89-694DCABF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36D14-30AF-86F0-20A7-D5A6DA8F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2837F-9A97-E563-507B-69591919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27CB5-C3BB-7A4F-A8F8-B56E4126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8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37D7-022B-FDB9-236C-E9C96BC1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A4C48-9E83-36D8-6F62-747AD3BB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02AE1-307B-FC40-4EC1-681C7EC60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833AB3-BFF4-4CDE-468B-B89E21329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9732D4-8AC7-0736-472F-BADE18A2A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3B9B82-9620-CE1A-D7FE-E75E4EA9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8B36E8-3C97-1F08-0BBE-0ACAAABA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C610AC-7C70-178A-925A-80AE4A3C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3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A363A-210A-76F5-C365-BEFCB369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EBD27-9292-62D1-E686-10965493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B23872-94F1-655E-C71C-4546F6F0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8A9746-A074-9C6F-7152-1EEEB2C5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8F228C-7C76-99B2-B95E-34F17FB5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A7E23-DFC5-61A2-114B-68EF3441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E3116-C8F9-2E34-5926-CEE81BFA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2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B8A77-1224-DF43-1D14-E5212F19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3D814-FCA8-5680-383A-70895886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37824-49E5-2967-911B-33EAAB9B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0C64A-E3AD-B025-B200-E856B84E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4371C-AA1E-9791-8CBA-5C2B91E6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C6B56-D281-B660-6A23-05828416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9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82F6-354B-02A3-E2D8-1CCEC041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E0336C-DB1B-6EFE-4A80-C16AC171E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8CD4F-2D1C-5869-AB89-26EBB596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EA770-2CBD-9C10-05DC-A2D6A36E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6643D-87C1-6941-7122-719C88BF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7105B9-7B7F-01CA-7C9F-D8D2EA7A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DAAABA-C894-DBCD-484A-964D94F4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A0B2B-4FF2-8FCA-A8B7-78703A7D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47FE3-BF75-5D96-630A-0BA156C05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48193-BD53-DE85-CB36-B23B05716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FA7B4-5FE9-0158-2426-49499235E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3714" name="Picture 2" descr="14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2024-03-10T22:41:07Z</dcterms:created>
  <dcterms:modified xsi:type="dcterms:W3CDTF">2024-03-10T22:41:07Z</dcterms:modified>
</cp:coreProperties>
</file>