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C3ADC-4445-41DE-E058-DCA5631D9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EABB24-DA8C-0180-C878-467A746B4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5B4B00-6A0D-53EC-08C3-1DDCD8D2E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DE36-C284-4736-B4B5-47DA388DF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230B2-D669-6CC3-E2DC-FB2093C4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50BA45-A233-F80A-1850-605946936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CF56-40E3-454B-B770-FE594F437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931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487AF-1A9A-47D0-0855-B02885F5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9BCE00-FFCA-272E-7B20-63C214B2F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A290B-762D-0A3D-632E-BA04EA9C6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DE36-C284-4736-B4B5-47DA388DF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408DBE-3FE1-3667-0FDC-B2FE3D63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5928A2-AD83-A9A8-C255-64998432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CF56-40E3-454B-B770-FE594F437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87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6E0EA6-A50A-1528-878F-BB8F9BAE0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6A08A5-C689-549B-5F2C-C2D2DE365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316B14-7676-C223-E9D6-3B637F60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DE36-C284-4736-B4B5-47DA388DF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9F362-D27D-B387-ADB6-501A74F73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522013-E51F-8DF5-847A-23813A24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CF56-40E3-454B-B770-FE594F437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32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AAB47-B6B5-A233-0282-3E7C276C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DE214D-A264-1467-8BFF-9F7D30384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AAB21F-EFDD-8247-DEB7-DC1A8623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DE36-C284-4736-B4B5-47DA388DF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A1874-6729-F8C8-EE84-C5710CB4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E79DF5-043C-A2CB-0AF5-F9B1A7D0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CF56-40E3-454B-B770-FE594F437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28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3838C-D14C-E770-4550-E4D5FB5A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BB3419-ACB0-2452-BF7D-9E15CBC1F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5132E1-D304-B8DA-E2C3-CD5F6CB7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DE36-C284-4736-B4B5-47DA388DF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E6256D-5E58-27CE-8080-25D7B8B8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52CDD6-889F-C8B0-E587-FDE17BFDA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CF56-40E3-454B-B770-FE594F437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95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6D57E-3D54-0D9D-CD52-5A2FBA8DA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E24DC0-D1CC-AEA5-2629-54C3F4028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257ADA-085B-F108-9E87-A43D03070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7A273F-8166-B25B-49D4-BEEF00C8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DE36-C284-4736-B4B5-47DA388DF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E611FB-7502-21C9-AE81-5509B5BA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C5D817-D590-8B90-35BC-876672DA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CF56-40E3-454B-B770-FE594F437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05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DBD66-FA34-9031-8021-853F9E49E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C972C2-E253-A240-F1DA-AF8EB6D2E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1E7725-9E05-251B-9BFB-82B7E69A9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E18078-7C80-2588-63BB-D4F67B394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28DA19-B3CA-0AD2-2555-FFB26D722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DEB71B-25C2-5812-B3D3-8770AF50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DE36-C284-4736-B4B5-47DA388DF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4C48D3-D730-0ACB-BF2C-D6C296DD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359D5F-E370-4FEE-6E29-198FB1B71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CF56-40E3-454B-B770-FE594F437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46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FDC53-D6CC-B489-6E0F-A648126A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98A8DD-0629-45F0-7BBD-4065F795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DE36-C284-4736-B4B5-47DA388DF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7E0631-9032-8FAD-EAAF-9390AB19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9B94CB-AEB5-145B-2240-FA2CCE9C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CF56-40E3-454B-B770-FE594F437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40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2147D8-62FE-E7A7-C96B-02F0E58F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DE36-C284-4736-B4B5-47DA388DF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B36FAE-4226-06F6-B637-A5B3E5FE2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1B8F10-7938-3A1E-D28F-2870C298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CF56-40E3-454B-B770-FE594F437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2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50E88-18B9-7010-9BB5-3CFF60A9C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D8114E-97A6-B2D0-C9D5-3BB3A26C7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EACC10-A0C0-A515-D269-BE213D992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DA9BD1-6CE3-11DE-78FF-3122CBF5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DE36-C284-4736-B4B5-47DA388DF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A13328-6014-34C9-85A6-2215DFC2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39FBDF-6815-DEE7-293E-0A75EC4D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CF56-40E3-454B-B770-FE594F437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189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AFD0F-11FA-8386-8715-94C4FE626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5BAFC1-6CA6-4DBD-46FC-FE1C160859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A2DC91-A6E9-79EE-F1B8-407124E08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620759-82C1-04D6-D9B9-1BEF75F0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DE36-C284-4736-B4B5-47DA388DF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D22DB2-6CEE-23F7-7820-2C109767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B25D3F-AE63-73AD-5EEF-6A1CE134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CF56-40E3-454B-B770-FE594F437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12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02ED4F-E779-3787-B3D5-AE7FB0C24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F661A7-688C-2ACC-72D9-611FBEA1B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BF7FE-126E-4B08-BDA9-2F529898B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EDE36-C284-4736-B4B5-47DA388DF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08DD81-F5B0-23C2-76F0-17CB1838F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BF4D13-1636-F7D3-4A26-F08A23ABC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3CF56-40E3-454B-B770-FE594F437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01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4738" name="Picture 2" descr="14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0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2024-03-10T22:41:12Z</dcterms:created>
  <dcterms:modified xsi:type="dcterms:W3CDTF">2024-03-10T22:41:12Z</dcterms:modified>
</cp:coreProperties>
</file>