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6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8D7AAB-7EEE-B571-B492-1B6257445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A745D7-9A31-838A-04DC-8B8BE6F489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7EF3E3-A58A-DB74-30BF-0A5BAB32E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550D-9ABE-4BA7-988E-615CE27E4B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4BE081-C3F8-9D54-A66F-6BAA23B3E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AC7401-EC73-D138-0EC1-D2515A9E9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4F62C-A0D1-472E-8526-00A7E0746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384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1E0694-9DA7-D72A-5421-F266A9DA3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152971-56A2-95E0-1985-450911134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85883A-CCE7-1299-A5B3-86172FDD5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550D-9ABE-4BA7-988E-615CE27E4B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02CB5A-81FD-3127-23EA-1DC50ADC7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0A9D03-2AC1-043A-F3AC-C24763DAD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4F62C-A0D1-472E-8526-00A7E0746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15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210BE6C-FE5C-F01F-C2C4-C22CAAC7B8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1C12E7-3055-EC79-DCD7-58F5F4BF9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DDF87B-B08F-6FF3-6B66-8DFFCC25D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550D-9ABE-4BA7-988E-615CE27E4B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C2111B-205D-CCBC-B837-AACBC331B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9E30D9-F4CB-8752-CE2D-7D4550BC5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4F62C-A0D1-472E-8526-00A7E0746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728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D36ED-0408-017F-7CC0-DDA2BBA43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9EA43B-354C-6237-F49B-2E63DFC7B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C9CAFF-1A29-2435-6D3A-EE0A98B3E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550D-9ABE-4BA7-988E-615CE27E4B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673B3B-7AE8-475E-E6BC-0E929C7A0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0CE035-1F97-BAA9-A834-177686078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4F62C-A0D1-472E-8526-00A7E0746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774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8242F6-3FFF-5987-1C1C-CBC3552EB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C1464C-7278-9D65-5F00-18BBE1F04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D1B2DB-2D6A-67DF-D32E-5B4ACA6BB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550D-9ABE-4BA7-988E-615CE27E4B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70149E-8F2D-36BF-417B-F6950C45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36495B-1F0A-5C7B-9DA3-CC5B43FF2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4F62C-A0D1-472E-8526-00A7E0746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535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A2D3AF-FF02-45AB-C6F6-582C5ABA7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7D41EC-937B-C5CC-52AD-C543A4959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989DFD-2E93-D910-8369-82D833B70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BB106D-A0C7-2101-1217-BE02170CA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550D-9ABE-4BA7-988E-615CE27E4B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45F853-517A-82BA-6083-20F2F7358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BCDE7F-82FA-AC94-C687-A97747EDF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4F62C-A0D1-472E-8526-00A7E0746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000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15357-9AA9-6407-7E19-6647FB79B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E17B42-8A09-3761-803F-F77E75860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E45514-C927-48FB-A319-7DE4DF8BF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4C9E0F-6C2F-7431-DCBC-ADA5E5CB8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D61C843-669A-B4DA-C444-059260FAE9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F49E14A-3535-CA22-0E84-ABEFEB7D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550D-9ABE-4BA7-988E-615CE27E4B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7A07E9E-2147-F9AF-E5A6-9CFE1A1CF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9DD852C-0996-389F-B210-A84BEB5F2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4F62C-A0D1-472E-8526-00A7E0746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795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931709-521B-3EFD-7B70-090B80FC7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9D037F-D22D-1A14-FC59-46FF87966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550D-9ABE-4BA7-988E-615CE27E4B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53B2DE-4EEB-92E3-DBA1-004E01CB5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DA900B-DD12-2772-70DC-9FEC00034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4F62C-A0D1-472E-8526-00A7E0746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602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2DD841B-BF0A-9978-21F7-52C847D45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550D-9ABE-4BA7-988E-615CE27E4B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34A9A7C-E4B6-AFB9-F0EB-82314C753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F340DD-5533-710A-B700-34F5B14AF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4F62C-A0D1-472E-8526-00A7E0746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47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0FA221-68AC-0D50-74F2-533F6D6F5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D8D2BB-FC1B-EA21-154E-E9A1C3222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AFA839-29F9-A28C-6F55-EF2AB02FA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C9AFAC-9910-8A72-58CB-E03A8FBD1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550D-9ABE-4BA7-988E-615CE27E4B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C5738E-E88F-D462-95DC-CB315C9BC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75709A-C016-6637-59E7-ADC32DF85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4F62C-A0D1-472E-8526-00A7E0746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146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AFBE4-B074-DB2F-6A4B-10A738DD8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1A3887-8C3E-028E-0BB6-3AA2BD7D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4838B1-5B01-0A74-3FAF-C90B0EE26C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CDA8D8-F6D7-6627-2A25-A34FD1A9D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0550D-9ABE-4BA7-988E-615CE27E4B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CA0503-F1AA-0CC8-305D-FD8D5043D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E14181-76DA-FADE-D7E6-250E11E6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4F62C-A0D1-472E-8526-00A7E0746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026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56A276-54B1-43C0-6476-514902DAD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C15193-6539-D008-0428-E218894DB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1AFBFC-53A1-CCC9-9A0A-81DFBF0120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0550D-9ABE-4BA7-988E-615CE27E4B2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4BE353-86CC-5393-2B9C-0FD975B612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F972EC-FB53-5453-377F-F338A91BC7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4F62C-A0D1-472E-8526-00A7E0746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01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5762" name="Picture 2" descr="14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02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2024-03-10T22:41:16Z</dcterms:created>
  <dcterms:modified xsi:type="dcterms:W3CDTF">2024-03-10T22:41:16Z</dcterms:modified>
</cp:coreProperties>
</file>