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BD912-032B-9D94-61F7-5A01A8AD1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0DF35D-7253-0FF9-D294-C8FFC1337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EB3D-8370-99A5-2207-5BA76A7D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8A949-0E51-32C3-A31A-1D8C3805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63093-175E-2ADB-7E09-088BECF9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5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9A26B-B19F-3EF7-6949-7B06A18E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46802-CF15-F61F-7E17-9F4CA3959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96B84-9369-6770-8FE1-027FA0D5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6955C-602E-5399-FE8C-C126BE2E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806F5-D585-878F-C9CF-16E7769E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2385C2-8CDF-F2AF-1006-C1AF4889B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C1C0B-A69A-9216-4C47-EF8CFA0A7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9FFF2-FF14-7ED0-6008-D6136CA2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B31E8-5CCB-6096-4082-2F9E7823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5A8AD-47A6-EFD2-2CC2-177F92B3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3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6290A-109B-077C-93F8-F2EC136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A530C-A79E-B924-D4DE-5F888964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F74A1-A6C3-41F5-D512-571FFDA7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02726-9F6F-91B0-EB6A-4FC4383E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CCCD0-FD70-D016-93B1-5F6CD832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7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9586A-4A78-BF86-6199-73B5533C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99D91-9C0A-A1C9-930E-7B08064B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3DB72-6B09-2045-3305-7EDB28A3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E9CED-254C-0F6E-CE86-8CA7E14D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06E29-3060-3856-FE7D-198DFBA9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29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8A64A-2D21-E22B-F9EA-069E9D88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225D7-6CBA-5AAD-BB70-B0112FB06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B2E51-2FE2-ED90-14AD-95EA6C4F7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A4645-1B6C-E143-A12B-691C67BA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557B5-77C1-DBD7-55DB-54151F67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0ECB4-798C-613B-85C9-2704A1F4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63AAF-425C-3F17-EFA2-3466068E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79AF2-ACDF-5D9E-7ABE-761C584D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B00F7-9E10-4E5E-8080-105E96B02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84704C-77F8-BDDE-6293-C4CBF6811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1F7FE8-ACA4-E054-E18B-959E5C21E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6C6690-5634-71E0-EE16-A971F8CE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5A1C-33E3-9849-A8E1-5162EEBE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D7D670-433A-9303-3E2B-C92D793F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8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4B9AC-9CD7-A2CF-B5C0-70947652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724CD-F4BC-DDDE-20EC-5A18949C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8A3A2-717D-6DCB-E4C0-F98DE994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836EE4-F0C0-E901-5185-012D4607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6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08C5C6-3A40-EE74-34C3-51834BFF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7F964-652E-0424-DFE0-D9687408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607F5-2978-0909-E1CE-8C89D2F7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2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6DC05-F5B6-1009-4AF6-C01C86E5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4B238-BFF2-F29C-7855-D2C6E651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DC6C59-1862-5EE6-9353-5D9E1024A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A5D05-1847-515D-FB2E-876F1D85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16EAB7-09F9-AF05-5B61-091D0C84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BC25E-9BEF-E6C5-E4F6-4AD30C86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8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3B6BE-FC75-7614-A849-3E7A7018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C2BD8D-A3E5-3804-1E09-372CBCA9F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BCFE0-5EFC-ED46-E21F-F10E9ED40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EE89B-8766-7C72-B250-646F3A7B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7CE8B-9D80-A244-8958-297CF42C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41B23-78E6-2717-D5EB-9140BC26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0EC2B-9D1A-2208-BE97-D0065E67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C2754-E120-80BE-4AF6-7B42AE64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CD542-74CE-57D0-D69C-2FCF73757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CEF69-4F82-C61A-643B-60B0A8803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F24E3-3E8E-E212-A774-EDE6F4835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4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786" name="Picture 2" descr="14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2024-03-10T22:41:20Z</dcterms:created>
  <dcterms:modified xsi:type="dcterms:W3CDTF">2024-03-10T22:41:21Z</dcterms:modified>
</cp:coreProperties>
</file>