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56854-7024-D065-7D2F-68FCE20EA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36F33C-6BB7-8D98-2A7F-ABD3B5F0C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957BA-AD90-0152-6560-683D3729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10413-3A7A-FB8A-FC84-985C1150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F40F5-B723-3523-9636-11176699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4E076-4DC4-F0BC-E3E4-F077163F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85DC45-6EF2-3ACD-476B-55585D3BF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35700-0377-3738-8F76-BFAD3810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3F67A-3DB7-F22F-7826-BFA57907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4B603-1F32-3211-2A96-D9C0860C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0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6F5028-C6D2-7AC4-C6CE-4BA28B054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55E078-B37D-D3F9-01A5-24FCF6595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8E7B8-8774-83B7-D7FA-D60BC866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42377-E362-3DE0-D47B-846A929B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92664-AFDF-A0A5-637C-FB565D8D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90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00700-E7A7-5C41-45F8-471DDCA7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11229-B278-DB85-3B1A-89532AEF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67E64-B9FD-85B1-26BE-91A20CB6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780F0-12BE-959B-6DA8-F90AB107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3E6A9-2258-27C0-5C4C-C363E842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6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F8ED6-EC7B-CA58-8AA5-49E197E3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D2415-4F13-6E0E-E0C3-7D8D4098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8E813-0566-4F0C-26D6-F0D7C390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E3E8E-F0B3-BA3A-5486-1CEA9FAF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96042-C09D-A3A0-1AFB-0968DD44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0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EEAA6-0F44-AE0C-79F8-CEDD1418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31FA3-A259-DF36-8F82-E1BAAFDD9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610E64-3CF4-88CF-1C90-8E522F48B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1A85A-A591-E3A8-C9B1-E9E2949B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6B6141-0093-7A0D-DE90-EB709508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D53855-389A-FFEF-6335-52FBD961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151FE-9832-5386-36A6-95A0A609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EEFF4-5398-D5E9-CBA5-2D6B4C512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FC3041-572A-155B-AEB9-76597362B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4F426D-2C22-0EEE-38D4-876C67C20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84B0E7-1FA6-E2B5-B9D9-BFFF3D9AF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1FB74A-DF3D-980D-5162-FB1FB87E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EEF973-DF16-8375-59E7-5DC68562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2476EC-F2AE-7D04-4725-387B1BF4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2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93375-DE1B-3683-4040-80FAD620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E11FD6-FD44-0A42-3889-01DE6689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B776F-0DD6-7FA1-1A8C-FCB41257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518F98-CB03-7E54-DBFE-4C1E3CDC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9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AC45D8-02DC-EFA3-ECF0-075A88B1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8B11A6-6585-4C64-CA8C-359A7508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09E99-29B5-6217-B765-0FCC7807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01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E3382-87E5-B5CC-7261-85606A39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74AF5-9CFA-8638-E0DE-EC6A7C920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03A366-5F65-1B03-5FF6-D95C8CD37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C8AE05-A7E5-4DD8-580F-166BB59D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A84125-001A-21D8-49C1-63B87FE0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5F69A-54A2-1D80-4635-215D2124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4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A455B-E11E-F877-46B4-D4F47659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E31E5E-CBBD-4EE7-7A7B-A6CAF834E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3A0A63-D90F-DB71-567C-5FA4DC01E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8DC83D-4261-E83A-5802-B27D55BF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59C137-A5C7-611F-0ABF-91952F46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6BD55D-6541-36C0-BD64-BB5A6A56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5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52F65C-7B45-0D3F-5408-2AAEBD4C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10B4D-38F6-65F2-1E0A-45821195A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B4E86-6A89-C87B-FE67-6CC58E9E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F4D6C-D993-A4E8-954F-D0EC1A21F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2716F-8DE4-B2B3-C9CB-DBC735832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2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7810" name="Picture 2" descr="14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8835" name="Picture 3" descr="149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9197975" cy="689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2024-03-10T22:41:25Z</dcterms:created>
  <dcterms:modified xsi:type="dcterms:W3CDTF">2024-03-10T22:41:25Z</dcterms:modified>
</cp:coreProperties>
</file>