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8C991-5005-979A-3D43-36F98A4B2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2FA5B5-94D4-1C07-3FC6-69F40BDFA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4A148-5010-73C5-012B-00C70D5C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F0B7-81E4-4E19-ABC5-B51559F399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2B23A-7CE4-502F-5B81-AADB0680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CECD2-DEEF-2E25-B071-9A60F815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D7E-5537-4547-854E-7D41EDBF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28C41-4E4D-3BDE-9CC9-F7B2822D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348255-A87F-3BAD-92CD-9EFBE0136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B9485-7A6B-919D-47A7-E629C191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F0B7-81E4-4E19-ABC5-B51559F399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368E4-1021-D88E-BD4C-519A24D0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B037C-2B3C-18C4-47B2-9A0AD2BD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D7E-5537-4547-854E-7D41EDBF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4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96343D-E4DF-8170-EAB1-BCF126D6D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D187C2-DEDB-6B87-15AE-678718D20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A8505-751C-D750-1132-AE09CAB5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F0B7-81E4-4E19-ABC5-B51559F399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A2890-8E5F-417D-3A4D-CE345E15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5BA6D-08CC-F601-173A-1E739BAB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D7E-5537-4547-854E-7D41EDBF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00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318E8-99F6-92B0-CE98-22A8771B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1B860-B20F-738F-5A5E-45CD3135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95A5B-D8D7-5F30-7C2C-E56450B2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F0B7-81E4-4E19-ABC5-B51559F399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C9BB6-3161-8452-8E3C-374C6BA2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DE74E-4F8C-55D3-DD1A-E2DB47E3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D7E-5537-4547-854E-7D41EDBF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18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B9359-C0F6-D69B-EFFF-8EEFD4AE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A7118C-B834-78EA-F4FE-BAC19864B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88443-9127-EFB9-6D39-D8CBFE6E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F0B7-81E4-4E19-ABC5-B51559F399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D18C0-AF26-F81D-6C95-69AA8A69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E302C-FEBC-B956-15F9-9AFF6C06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D7E-5537-4547-854E-7D41EDBF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3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339B9-D00F-0C7C-599D-B82D0594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61F15-143D-FEA0-09B5-DF83037E6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E5EDC7-C569-8C62-96FE-ADB521782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E108C1-6892-D4B2-DF89-2DFC0A72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F0B7-81E4-4E19-ABC5-B51559F399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63C0CE-31E2-E39F-76A6-20180C27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BA04F8-2529-0254-9872-3E7354AC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D7E-5537-4547-854E-7D41EDBF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67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43B2B-6F96-4475-B0E9-AF971582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7B29A7-88A7-4FB5-8540-933FDAD15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D2215F-8AD8-406A-FD05-E4DCE1E2C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A5F604-FE50-F519-2A60-6F6B8AA96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DA976A-6EB4-2A44-4FDD-DCF583C54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E0C1B8-C159-8543-5AB6-79DA737F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F0B7-81E4-4E19-ABC5-B51559F399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8A905B-BB4B-1AD9-C2A0-30C539AC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4C9317-3E09-BBEC-24BF-5C610A87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D7E-5537-4547-854E-7D41EDBF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6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A64F8-9C80-E99B-E854-643C11FA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295FE5-A438-CF28-CA32-C8BB9A7D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F0B7-81E4-4E19-ABC5-B51559F399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6F6BF5-325F-44EE-5BCD-8E2A2A80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AD9D14-E3B3-C0CF-786F-7A93B847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D7E-5537-4547-854E-7D41EDBF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03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F1A387-FF41-CF0B-2DAE-99F6BFAA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F0B7-81E4-4E19-ABC5-B51559F399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F9BD59-8A33-0F4F-56B3-9B7E7F52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D503E5-6833-42B2-84C1-B73B051D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D7E-5537-4547-854E-7D41EDBF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1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9D46F-286E-E03F-1B77-94EAC67D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F4EBC-39A5-549A-5B40-62A32D039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A8A18C-8F37-C979-BDD3-BB664169A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E6F841-7212-1369-0E04-55F17F6E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F0B7-81E4-4E19-ABC5-B51559F399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2DCBF1-7B75-003A-3DCF-D137250B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019F9B-90AE-7A1D-9092-691DDECF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D7E-5537-4547-854E-7D41EDBF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F620F-9561-4FF0-0BCB-25A19C9B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2B5158-EDA4-DC41-93F2-D78FAC7E1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61036C-F9AD-10EA-14D0-74D69F928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3731E2-72F0-44A2-71DA-5A0F551B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F0B7-81E4-4E19-ABC5-B51559F399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7F275-9E62-41D9-DC12-43743C54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451BE-2EE5-4668-532D-7092AE3D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3D7E-5537-4547-854E-7D41EDBF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19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9E0FE6-DF71-3DF4-BDF1-11C84440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D71693-10FB-8EB2-C693-158AD553D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1E5E5-97BA-2335-7BF5-43851BE7C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FF0B7-81E4-4E19-ABC5-B51559F399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76511-FDBF-BE6D-A5CD-6EC3C722F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B0FED-FB96-C049-3902-A6E8C9870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83D7E-5537-4547-854E-7D41EDBF6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00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1906" name="Picture 2" descr="14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2024-03-10T22:41:42Z</dcterms:created>
  <dcterms:modified xsi:type="dcterms:W3CDTF">2024-03-10T22:41:42Z</dcterms:modified>
</cp:coreProperties>
</file>