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5751-665B-C863-0AB0-7EF1E883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724941-473E-2815-6937-B0CA0B06F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21B3F-92FB-32FC-E51D-ACE459C4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4140B-4FC9-ECA0-AA25-24A1891D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73D47-65B9-C854-5A14-7B7B8CB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9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876DA-F357-2DC6-499E-7CB45076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A8C98-DED8-3C8C-BF35-2E53AB1D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33AB8-2ED2-78B4-2258-EBCFD0BC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C6246-1671-3AE6-FD1E-3C277E87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94A87-A941-A953-14C0-5936A070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E57155-6C78-5EFE-D6F7-A69DE957B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A194D-2C70-C9EE-6D72-51D7271A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D069E-6D4B-D7A4-3B14-7F53AE32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7B7DF-8C70-B07C-EA93-8CCCB5B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D76AF-1C8C-8E91-143D-A41374B5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2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7EA02-357D-D0A2-8F9A-B9BD193E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86B31-61DB-2B25-D1B5-892DF99A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6C-D91D-9550-ED30-BD69E9D6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F8708-E938-B8A0-D81E-D5A93FA3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E27F9-8345-42AD-9C29-7133F6F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17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8E09-89F3-86E5-FD64-78DE9B04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C5BB3-E97E-975C-F102-04F6CC12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9B0A4-28E8-1402-1E4A-9CD58F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83BC8-714F-54DB-387F-F217BD19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28F6C-01C2-A619-A8F5-0592C4A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3E59C-2F72-AF55-7011-F35D3EFE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A8C7A-E250-2E9F-1AC4-A1FB67925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786B2-57DC-0BAB-6CF0-5BD2A178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C0851-A4C8-A90B-4790-751E1845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98A34-5A2A-712C-E567-1C0999C3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83A36-A805-D4BA-2C08-2C35D854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A7F5-0D5A-721D-B07F-3B812875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9B312-ED21-DC0D-1F84-692C4407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DC778-F465-D4F9-E182-1C199534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919890-C4AA-02CC-7444-17442DE39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B2002F-2E7D-ADE8-5C4F-3BA720CB4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638B39-E81D-15C5-20F2-C4F96A41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7CF1E0-9605-8832-20DE-D04F3FFE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9E42A4-F164-A686-30CB-921CCEA5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8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9311D-EFE2-2340-378F-5A2FD6E9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6343C-49D2-527E-CBFE-BB0A221E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690BA-986F-8787-5F6B-9DF76333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62203-3769-0339-B528-9EA8EAA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EE119-BFD6-E382-5721-4088AB5C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EEED5C-3A31-059E-69DF-1706D222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C4710-7C2D-D54B-DCEE-9CE30D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3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757D5-C9C9-BCB5-DE44-626E6216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DA9C6-02C7-B57C-4238-BE2679F2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45F46-5562-372D-2A28-17A0942A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3D6CA-F668-0C11-4C20-895192C1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C4A22D-335B-FDE0-AA4C-66F2E045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5D582-7CF6-E4F7-C9D7-20B02E3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6F0FC-4577-B91A-B8D0-B242FF4D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DF7A29-AED3-DD53-F646-E9B08E8A9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FF537-8E6F-BE3C-5A8F-FE085F13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96A1F-386E-46CA-2A22-E6F9B19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15CB6-D454-9722-A852-9702963E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C1709-24EB-11E7-0AF0-F605DFAA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0BA943-9541-CAAC-BDF3-4CA5AFE0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8249B-979D-8CDF-F39A-0FA1A2C6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C7458-F80D-CFD5-DE21-4DD1A5982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43FD-1EED-45C8-AE19-EBD5A03A9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296B8-35C8-998E-1355-6649C7CAE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6E43F-95E0-E8C2-C582-2C5EF4584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8DE1-5C5B-47B0-B115-BFD50C782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2930" name="Picture 2" descr="14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2024-03-10T22:41:47Z</dcterms:created>
  <dcterms:modified xsi:type="dcterms:W3CDTF">2024-03-10T22:41:47Z</dcterms:modified>
</cp:coreProperties>
</file>