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28CD-A137-DAA4-DD8F-7A70E98D9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5F85A9-45E8-9765-011D-8CC8AB4B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820FA-D159-AFB3-6D45-3E9A0B8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5C53-EA60-223F-38AB-81FE70C0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3CCD1-1E9E-BE60-2412-30B8BE0C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1EFF1-A369-8AE6-4BC2-474B43F8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F11B6-DABF-BD01-0FB7-52612078E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D1EBE-0769-BC6F-8103-87B5EE44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CBD0E-509E-8274-5367-9BBBB06C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3B787-9D26-AF9C-E441-9212F890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0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CA3D3-CD8C-5E99-5043-BA6078F76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E3C5EE-526E-71D5-0E8D-55BCC006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B49E7-6758-5EC1-A63A-CF47F1D0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ABCD6-3519-7C0E-A6A6-256AE5DC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261B7-E048-40E1-1C09-62744064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8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F791E-AA67-498E-9967-B9B40196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F96B5-2901-9882-27A0-8A1A6714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2CE39-F58F-EA4F-AAD1-4261451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3F2C0-F82E-7492-9656-FD05D71C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38270-755E-CDA3-A6B7-9672E03E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7E755-84BC-B7DE-5E9D-25DE6F1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9DC4A-DFAA-DC57-2BFE-04B221E7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0EC40-8389-F90A-A405-46CBA669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BA72E-25C8-2364-F419-C9A4302F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2D254-E7DA-7402-F617-BF9A82CB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3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96A95-22C4-D5E4-7395-B3ADB819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41FFB-2B69-AD93-AA4A-9A899BC9C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887C6D-DCF2-E4E1-065E-A54303091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3956B-8CF7-F2EA-9A70-87F0FA38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8753A-2ED4-4029-D2B0-DBA65E66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C2C15-4D58-B38D-2C38-987546A3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CC1E2-CE12-3B79-6EC2-7085D189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66658-584B-5C67-9063-AA47D086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B3707-F3EB-5F41-3BE8-1A606D94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E06DCD-950F-D093-3518-AC4B8D745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B3CB5A-0A62-17CA-2B09-4EFA78ED7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B3A528-DCAA-F152-1D58-056B7287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88E61E-C020-B253-2C63-45F2C0EA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AC7A36-3146-6D45-C3EC-8DFD137E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AC78B-32CD-238D-6147-E3C633C6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48B016-3E1E-BE51-EE4B-E3BE4F7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DA736F-CEFF-4E08-7AE0-7B3BA316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0922A-EA14-9CD9-AE90-913E181A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8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B562B3-F406-51FB-C770-F2A62B3D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2C194F-060C-F1E7-074F-DC95EEB4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5CF9B-788B-29CE-A237-EE80198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9E97B-DC04-3F3A-7AAE-81E16003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1A956-8948-714F-A805-10AA6A74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D50D1-C201-29AE-B638-A5C14292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07072-8454-B6D3-7FE1-FA49B760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FBA88-D56C-3B50-1172-6A0C36B1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4C048-0A51-2A3A-ED7C-1677B3CC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1BC07-8ECE-3A3E-3D66-33010464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155432-F16B-44AF-0913-A1A67F010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58569C-A418-A8AC-5B73-6A8EA6CD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1DBDB-8E34-CCFC-CA29-50AAA305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7E883-E9DB-1CF7-4674-CFC05E47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2A26F-5DDA-CBE5-6A83-CD278732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B9D67-46E0-4BE1-8C95-DCFD1641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6B5EF-FBEA-6F5F-3CD4-512FDA12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9FDAA-E38D-AFBD-E432-3044420E4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9DA8-D24B-4656-B1C1-64F402D92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28AF0-6E11-1585-F7FA-6B0404707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EA55A-BA0F-9EC6-030C-290D4C759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AA4B-0667-4025-9687-F74C6FA7E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7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4978" name="Picture 2" descr="14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2024-03-10T22:41:56Z</dcterms:created>
  <dcterms:modified xsi:type="dcterms:W3CDTF">2024-03-10T22:41:56Z</dcterms:modified>
</cp:coreProperties>
</file>