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2F88D-32EA-F617-B874-160868E77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BD29EB-3C51-C837-BD03-C66F955F4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C7BAA-5FD8-09A1-90CC-C443EBDA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DA3B7-979E-AFF4-CF13-FDB08BB8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A7F45-185F-BBE1-C8E7-532F737D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24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74BE9-9754-A570-70D7-17BB2752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A83A0-E205-0445-669B-6EE9BDF14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54882-44F6-D7C3-59EE-DD244040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4C9A8-FEF2-77B4-DB09-AFBBCB62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549BB-4712-9B74-3F4A-E9F43787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14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A98409-1FE0-6087-2554-F165E76FD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F4461F-8E88-A44C-37E0-30B008D47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C3D7F-4284-8E4A-8C00-FB978DFE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58680-12F4-568C-5063-A5D38804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B88D9-772C-9998-3CF1-DFA08E64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2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8A282-2254-728B-6D14-CFFA8EA7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D64F0-81CC-0C99-6B22-249BDFA1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8B11C-523D-D4F2-DA56-C16306D4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AE492-D7F9-7EE2-BB23-74F4F916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6EF6D-D6E1-21EA-BB4C-C4C3DB87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09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0B942-A98D-6D16-D11F-C98DAB15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C4F276-19F4-7739-066E-061FB3F16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D5E43-C9DC-2C99-9A3D-30C51DFC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8F3CA-3A84-4A52-85A7-96FD8743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A9BD0-208B-0EB0-FAFD-7E5A5C89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1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5C4E1-98E6-BDC8-B76F-5D378234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F563F-61ED-A8FD-B55C-A86CEDA96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1DDB9A-A6F3-79A1-844D-7A43942E8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A1E396-B26B-B1BA-8996-22DBD192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01163C-0709-EA55-315B-C72AC539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46D874-368D-2A35-CB21-10A156C8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77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A9DF6-E8C7-E536-AFE5-AB7C3036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0EFEB-529E-F11A-2280-70D6D61CD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35576F-01C5-948D-25D2-771F0B8A5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6DF038-E27F-06B6-5479-482F66CA7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5C6240-2881-1693-ADD8-15BD7605E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31BB69-4221-5A11-17DD-6347192D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6203E5-017D-5EBC-8B50-B3E1C7BD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76271B-F4B2-4E86-3DE8-07A5C5A6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57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777F3-DD1E-4292-7FFA-4300BF10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05BCBA-2B33-AA52-4992-27B62C57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E4A382-7CF3-4701-84FB-7B11EC19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A0D681-B3BC-9EB5-AC15-E245EF1B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09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A7766C-9088-B7F6-141E-421A8E6E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B4C644-48DF-A8A4-04D7-A2971BC3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F72BBE-0F6C-6218-9C81-6C5D3F67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4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052F4-602B-6808-497F-853290BB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4A190-04F7-E3B7-C824-3665380D9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C6231E-529B-DE07-9B02-80AC09F5C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95B42C-671D-A402-B286-9ECF182D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08D746-727B-5306-B293-3ABE696B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6FCE3-3413-ED3F-F27D-C5436F6F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77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A262A-91D6-0D81-13DE-5312048A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2E2482-230B-B22C-30DB-C2E7BA94B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9023DE-191A-014A-C029-866AF829F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1C1D3-710A-A794-963F-1760D65A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22AB0C-DF47-4494-4F1F-E48C77FF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2206AC-C26C-8D58-05EC-0EBD39DE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10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9721E9-19AD-D63C-3C07-BD61F61D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8D54A9-C77A-13F2-7C44-61A48C58B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FFAA4-8ABA-8D9C-6032-3FC1BEA02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257305-E7FC-D647-3D5B-59F53D9D5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60DEC-394B-004E-6223-F8AD6CDBF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4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050" name="Picture 2" descr="15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2024-03-10T22:42:09Z</dcterms:created>
  <dcterms:modified xsi:type="dcterms:W3CDTF">2024-03-10T22:42:09Z</dcterms:modified>
</cp:coreProperties>
</file>