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6388-AD3B-D3D9-66F8-D8591EFC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E20D-7ACB-BFFD-90C8-64B610C4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3DEDF-B29C-8B06-0F8B-8FE90B76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CC2EE-FBB9-E1F8-FA47-4CD5D61E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B4FAA-2FB1-65E7-15A7-42C4411F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9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A896-58E2-4C21-B721-20E2B47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5035E-5F56-9597-3DC7-58DB0AF13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D2D78-9621-8D0D-AB53-A52B1F0B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8BF6C-50DA-B811-6F3D-8124BB46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DA853-3979-C51B-095B-67F6A83C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9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48153-1C72-44C3-033A-F1E882926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7BE16B-258D-9107-8579-B2617E26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CE16-874C-CB05-360F-45C677DB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5AD4-F8B9-B2A0-2C91-8831C629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76AA1-83B1-F716-71A4-C077D704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5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519D5-ED32-D668-445A-82C67C0D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B7FA-1684-F595-BE03-703926EB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00D9C-B978-7EFA-8D2E-AE0A5E3C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675F3-AFFF-7EBD-9E88-61054AC1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FBA1E-5BE2-6D67-2EE2-4DFB71A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F16DC-0C07-DD3E-6127-7FA783CA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D7528-EB4E-D1AB-8857-60FB8880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D99BC-55B6-0AC1-AD5D-AFF751BC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599A3-5A43-89F9-A535-F85D7D96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8F3FD-7C7F-0DA8-FE30-1287DD98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446E-EA4F-877C-3EAC-7BBF7E87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D6787-F97C-7AA6-6ADB-0BD91FAD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98DD05-519F-13F5-0448-C7F42F85E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B3B86-36A8-66AD-CF13-3B4CAC4E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E077A-44BB-35DA-78BF-B453EDCF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E9735-7B96-683C-97D5-C4656461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E9221-B28E-6E97-8412-3E85D403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14C3F-37E2-3580-3A8E-28B714D2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99A3D-A53A-A900-50F5-DAEBE827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B26422-D9C5-C393-66D2-F6CDCF9B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92F540-8C39-4B21-A763-549036524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D257C-D8D1-5D53-9697-C3F7049C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B7EA5D-BBD9-A5BE-185F-A9127EFD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8CB51-82F0-2511-0646-06E5AC9B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B628-CF05-7DE5-E9AD-9150447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FE69FE-DC9E-4165-5097-33F1AE29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B92D1-CFC2-F2E2-62DE-6CB36561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1AA4F-4A37-ABA1-42F9-121607E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52EFE-6B65-BDEC-5FEA-2F73B89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75383-8B1E-1C93-1573-3281E499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BDE82-6DDA-AC63-D7D8-A74B141C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2078-80E2-0284-05CC-75B01D4A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B191-EE3F-FB31-92EC-61F8939B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040D2-B738-2373-5D73-3E02B117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ABD0E-E1F5-AA7C-0D40-49C39A5A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D967E-3577-624A-B90C-7293545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FAD5B-DA7F-4749-3EA3-B1EC4359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F2AB-E2E5-E4C1-6578-86B4F672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5B0BC-3B15-6AAD-098E-6D658F92D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C0483-495B-1239-6E13-F4FA7BD9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763CD-161B-00B0-1D18-46720813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7CCFC-B5FB-8A52-8EF0-22895EA2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CED9A-F056-AD06-2ED9-345F23CE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3A6DA-BC30-C300-3EBA-49466DD2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72E25-533E-A150-6C2A-ED069FF6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7F7EF-36A1-F9DC-1537-6880F631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B62C-5985-4C87-A5AF-0329D2C498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018BE-EA10-3079-C73F-3A5F7C5A8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ADC78-B74A-3871-EE13-656F0120D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ADE2-02A7-4DA8-8723-68D4EDD9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074" name="Picture 2" descr="1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99" name="Picture 3" descr="15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428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2024-03-10T22:42:14Z</dcterms:created>
  <dcterms:modified xsi:type="dcterms:W3CDTF">2024-03-10T22:42:14Z</dcterms:modified>
</cp:coreProperties>
</file>