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0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E485E-093B-746F-F140-1ACF79FD9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09222F-8F45-F43A-AF0C-55276A021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D0EC43-AA16-C9BD-FBFF-1C1CB3326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8A7C-6EFE-43CA-8AF9-3FF62C666F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090728-665B-2429-5013-048D2F8DD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041FC4-8856-29A9-AD74-C1C77EBE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C814-AA35-4FA0-96E4-BD39A39EB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09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D6033-436D-FC65-03F8-365679CC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EA53AA-65D4-2933-7766-0BA30538D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6E4BEE-22A9-9DA3-B108-212E5A263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8A7C-6EFE-43CA-8AF9-3FF62C666F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EAF318-3A05-95CD-48E2-BC6DDA26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6BF41B-A869-D4FB-702A-F4BF5BF8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C814-AA35-4FA0-96E4-BD39A39EB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9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7A231E-AE9B-2D8E-FE6B-7E15ACF0A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368CE9-E965-840B-777E-E2D7F6BDB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AF7BE4-6DC4-C590-A629-C2921819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8A7C-6EFE-43CA-8AF9-3FF62C666F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F367E-0316-323F-3433-493CC37E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662EE-DB9D-387D-0D2B-408F96DC8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C814-AA35-4FA0-96E4-BD39A39EB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398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B4BE9-A771-F9AE-E6E7-1A51A9632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D83138-9FD3-73A0-D53C-F6E276282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63BD4E-9AF7-1963-B371-F17196F1F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8A7C-6EFE-43CA-8AF9-3FF62C666F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74C80B-17DB-C412-56BB-96DBBD54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F1E876-9A9E-0E3A-07F3-257CEECD2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C814-AA35-4FA0-96E4-BD39A39EB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23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2156F-BF40-904E-1E97-F53E8A9B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DCBE3A-2C5A-A1AF-98E2-F4095BF7E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5C5167-3BA5-6D37-FAE5-C7EDA997F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8A7C-6EFE-43CA-8AF9-3FF62C666F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C249F9-076F-1C62-CC6C-D4105A119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32C4A7-F6A5-71CD-FC04-4651424E0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C814-AA35-4FA0-96E4-BD39A39EB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398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3F420-9F98-7759-85EF-F82B56B5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50B875-798F-B62F-44C5-8EEFE5516C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7DB755-D9EF-419D-D5CD-9EF2673AF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DB01BC-FB32-C659-1BDD-A6565A81F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8A7C-6EFE-43CA-8AF9-3FF62C666F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45526E-7B0C-B1BE-78E2-470E0B4B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EC882D-D622-E87F-DFF2-C68EBFB29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C814-AA35-4FA0-96E4-BD39A39EB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069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73EB7-5B64-C0EA-E8E4-4030AFEA2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05C085-0443-3336-FEB6-3BFF4B5D9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9CA318-B5DA-D738-D11B-B30B4CADF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066B0D-E6F6-AE5C-7257-AEE62BB35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E12A04-1015-213D-B819-45572FEA1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8E820A-9ACF-5C76-C950-434A65FEE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8A7C-6EFE-43CA-8AF9-3FF62C666F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BD026E-E5A7-C8DA-0CD1-62DF5C03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FE34A6-303A-CB8F-422A-948000F4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C814-AA35-4FA0-96E4-BD39A39EB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40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D7E2E-DFA7-7F27-40F9-8D8CF9E5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FE42AA-9B68-2019-3100-48525BD34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8A7C-6EFE-43CA-8AF9-3FF62C666F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0E736F-A0FE-4636-7308-E7F6137F2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AC991F-D3F8-6BDC-3E70-7519A44BE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C814-AA35-4FA0-96E4-BD39A39EB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278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F362A0-B2E8-839A-DB48-D7A2CF8DE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8A7C-6EFE-43CA-8AF9-3FF62C666F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4D3778-1FA4-2A4F-F8F1-C9ABA9644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DF9B78-9C00-6B6F-CC19-CDAAEE11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C814-AA35-4FA0-96E4-BD39A39EB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99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82803-F0D6-87DE-704B-53B9AF8E8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70F139-CC20-FE64-A226-60EEFB077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1D5AAB-EBDD-BAEE-14AB-06A8EE44F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57513E-E4DF-0B6A-0254-FF1F5F62F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8A7C-6EFE-43CA-8AF9-3FF62C666F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5D1F80-4C84-9261-DDC5-94CEF8524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5F8786-7580-819D-9248-DCB3FDD6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C814-AA35-4FA0-96E4-BD39A39EB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71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D1FD6-3267-F8CA-C1BD-E166CE721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BC442F-3C60-02DF-7AD2-84364A54E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7F6A76-32CD-C374-2B51-9930B519C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89A4BB-759F-F424-250E-19F68AD0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8A7C-6EFE-43CA-8AF9-3FF62C666F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9044CD-F0F5-3AB5-0731-172E2F2A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5A5750-9016-F85A-479C-3C2726846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C814-AA35-4FA0-96E4-BD39A39EB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84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76A136-09DD-9FA9-151D-1A4B609DE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96FA0C-B654-1C6D-693C-0A95D62AE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BC037A-DD64-199C-B999-21CF79764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48A7C-6EFE-43CA-8AF9-3FF62C666F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CEE8B3-C7F9-F7AD-E654-8A6D79EFC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16202A-0C22-F696-EAA2-179686886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0C814-AA35-4FA0-96E4-BD39A39EB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32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1122" name="Picture 2" descr="15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634206"/>
            <a:ext cx="9144000" cy="558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2024-03-10T22:42:23Z</dcterms:created>
  <dcterms:modified xsi:type="dcterms:W3CDTF">2024-03-10T22:42:23Z</dcterms:modified>
</cp:coreProperties>
</file>