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86E9-173C-2AB3-A464-F1B38FEA8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2030C-1E2C-D05F-F8DF-0355F502B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41530-94D6-06F1-5707-A07EA1A3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67F9-92A3-4962-AE72-75A60651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E618-B206-D788-0B87-E31B5480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B06A-4D72-B856-226F-03EE8F3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74AC5-48E3-25B6-60C3-CC257A59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EA4C7-02F8-7840-64EC-C0F9FE3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5802D-E300-163E-775F-4994A060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726C8-72CB-9686-3DDE-EA9B493C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FE2A3F-21A5-E21D-17F2-601997F64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EDBA9-B55E-C8BE-2792-CC3E6813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5A61C-51E4-143F-2EE9-31646003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FF05-C9AA-6A7A-FEC9-BBD9227E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49AAE-211F-4FCD-DAC1-5F0D88E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2E91-3020-EC7D-0A78-535A595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7B372-CB1C-0E3B-B474-574E00D0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D6A10-7228-63C1-C7CC-149DF2B2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74141-1DCE-7E95-F786-93F9651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CD08-C2CD-1ED9-9AD5-0C75BA2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8688-C176-BB83-C4E7-93541BC9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4479F-1B1D-AA72-B891-67CB8B3D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7DAF3-FA7E-5A04-CFD2-F2E2F94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20AA1-D472-1F0C-9055-63A4D287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9F262-8273-E353-DACE-F69AF236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35FE-6E1B-53B2-4B23-123812B3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03452-72E7-FEF5-F760-4F76661E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35B7B-43BB-9095-E66C-82923C4C2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4BF1D-EC9A-867D-EF15-4836E212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C008E-2808-6799-18FB-834BADB6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B94DA-C88D-E4AC-A171-3FA2172D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C695B-806C-2814-56F8-577A63B6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D27AC-77FA-71DA-7878-33BD450B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DB759-0097-3C92-8138-A9BC4196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2EA259-E4AF-2559-D196-4BE828E36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C97F4-A1DA-C789-06C0-FC3A31FAB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C2E18-20F9-C0A0-CDEE-2FAFD9E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8F203-6CA0-D443-3889-98E05BCC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1A78C-0142-CC57-C773-776ADFE6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CF056-6BE9-CDB2-08F1-5265A9D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4CC57-C641-0BD4-30F5-4BA8AD3F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098D9-3318-C883-D328-7440762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97C499-E8BD-A820-E246-AB55A15C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63B98-15CB-AF46-616F-12CBBB55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643BD-E8DB-AF43-D870-DF8A483C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4F458-8716-8DC6-67FD-FD323F0C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DBE7-FDF8-B630-AF4B-E6D79C71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2D202-8C10-485A-0E74-BBB59BA6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47845-F9B5-BD27-F4E7-2B968248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6431F-F3BD-4A96-7EAA-2D85EFA3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C8D6B-7542-1E42-C46C-4645A1A6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A02AC-8398-6A66-18CA-4C08C05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3FCC-F9B7-E688-AB71-41107B0A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EA772-7133-383D-E112-CD8A59B67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6E257-01BF-6F64-AB64-6C85ADAA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95A42-0288-E493-2C2B-8BDF4C8C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4466-91EA-5B76-74C3-1521B547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52192-5F28-39A9-68B7-624F63F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8DF37-659F-9870-EFD0-0D589DC5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BFC37-D71A-E65A-2D63-62D8CA96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479EE-D519-36B5-8704-2AEB250E3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111C6-71B1-0C2D-F655-11B010E34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13A23-25E1-E351-91AC-421E91D5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0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2146" name="Picture 2" descr="1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71" name="Picture 3" descr="15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2024-03-10T22:42:27Z</dcterms:created>
  <dcterms:modified xsi:type="dcterms:W3CDTF">2024-03-10T22:42:27Z</dcterms:modified>
</cp:coreProperties>
</file>