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3D077-88C2-80F4-D239-D4C2ABD11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32633-4D87-6546-529B-4A30BA75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D1B8C-F244-8C09-2494-39F527B2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19244-2FBB-15B3-9BA0-635A2327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4203-E5CA-E6CA-FC1A-559DDD21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E5032-FA8D-914E-206D-C6DEEA62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05F55-1B19-A6BD-402F-4019A26F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12A30-754E-9536-D323-957985E5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EB0AB-004A-B5EA-D7B3-3429F8E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98B8A-50C3-DCE1-0E60-997BA785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252ED-EEF4-EDCF-D5BE-1D03B3C33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0D5D9-1298-BA29-DB4C-640AE4C40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4A1C9-DC6A-56D4-2343-023E2896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9227A-F331-36A1-AA11-A9242AB7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32E66-7898-83EC-897D-BA1A8FAC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5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E6434-374B-3A54-D2F4-5CEC305A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1D914-AA3E-5817-8781-E5E5D3D9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853FB-019F-8E4A-A863-F4077099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564E0-071A-FBD2-ED33-E4442A71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679FA-A5E2-919E-C04D-4A4456AE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1C10-7144-02B9-6AB6-2693FCC1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A382F-D246-02F2-ED2B-9B4742F4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3636D-E691-F4FD-72C3-3ECE40C2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8FFB4-F086-D136-B3C4-C9B068A9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5A2DE-552E-797B-77B6-73CE7275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5ADD0-ADC4-954A-7277-0402BC09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2142-652B-17FC-9BAB-F2899C974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0A713-B44A-220E-A90B-F41783E1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3C36C-FE11-D8BE-F05F-6AD67BB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93CF3-A421-3C71-75D7-C9017374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A5F68-14E3-CCDE-490E-134B1933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7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01F58-8C92-0DA2-7D40-C524039B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21C91-6DB7-1272-52BE-FF084D0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8D420-1216-6459-90AF-FA1CA87B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3D966-5322-5504-1B38-580CDC53A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550F14-824B-3578-D7E5-2C3AA5F10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9197FA-25AB-5A45-4B6C-205990F7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1CFB17-B05A-44FF-B809-5A168640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51F37-6408-BAA0-CEA3-F5735DA8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38F51-5B04-EC95-F1B0-16BC5485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3EECA9-39C3-6B3D-EDAF-C2801C1A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572C73-9B1B-EF1C-C887-3F20AEAB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DB6BA-ACAF-76D8-5885-45D7ED23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3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C37CD1-861C-AEE1-1FD2-F5B1AA66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2F4ACD-1F7A-0289-C25D-8E3D4E9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77FDA-235C-08A6-9EF4-731C1AB8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0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C77F-F3D0-EC95-08C8-4C9773E4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5EC26-0979-CC7C-4234-D5DC5CD2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525BED-9BBD-E68E-3D3C-6128E259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B78E4-489E-BC7E-81C0-75BE28C5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47346-5E27-C968-4817-2CA2D9DC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3E6DA-70FD-3FBA-AC51-576CB4D4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F0770-84A7-F262-440A-B579CFBA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B8B89E-8B7E-0C83-713E-5B12B1241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55F0A8-E3A1-DCC5-F0EF-637F1B20A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911B94-41E0-9D7A-0DC5-50AF749E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CD662-702F-2070-8BEE-A1E36374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180F2-75CD-7A72-02ED-4DC66394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DCA5DC-43AA-E7DB-5FB9-CB46246C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FEE04-66DA-581A-93CE-5F99CD5E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4FE05-2573-AA28-BF9D-98AA37C8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57482-F73D-82E0-8156-11264A3BD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85F18-B53C-337E-2177-1C64E9B7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3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218" name="Picture 2" descr="1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43" name="Picture 3" descr="15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2024-03-10T22:42:41Z</dcterms:created>
  <dcterms:modified xsi:type="dcterms:W3CDTF">2024-03-10T22:42:41Z</dcterms:modified>
</cp:coreProperties>
</file>