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1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F560C-BA0E-CA7D-2B23-75693AF66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CF2FA2-0773-F666-7EBB-8FB65C8409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3C0AA4-3E5E-5F37-43FD-59F9A34F2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A91F-0589-443C-BC9F-538F03BCCC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DB453F-2042-B402-E721-B174AEE86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F1581A-635E-0454-7372-71F206879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BB6D-0F43-4935-9246-D6C66D4F0A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7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6CEAAD-B644-6BB2-5437-AD437F08A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767984-AA67-309F-F5D8-006CC3787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19BAFD-258E-2F78-3704-1DD8FFEF3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A91F-0589-443C-BC9F-538F03BCCC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790B20-E70C-5AD6-49CB-207DDCCEC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6A918F-A0B3-156A-3FC6-988E136A4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BB6D-0F43-4935-9246-D6C66D4F0A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822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41FE39-5742-9E7C-9B4B-58A7D5676F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3021D7-A217-4369-751E-514907973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7A3CB4-1F77-5248-3AE1-54D3CA11F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A91F-0589-443C-BC9F-538F03BCCC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C7F261-164C-45F3-6FC2-3646D11FC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2EBC04-096F-9B94-D235-6D4E980A7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BB6D-0F43-4935-9246-D6C66D4F0A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047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B873C-56A3-0175-F9E0-763FCD8FA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DAE63C-BA8C-21DA-24C3-88EC1B199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227365-C1EB-9A43-D04A-82BBBDFA9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A91F-0589-443C-BC9F-538F03BCCC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E20D1E-A9D2-0826-7B14-DAD91F59F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04AB0A-A5E5-3F7D-F9C5-41A5766E4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BB6D-0F43-4935-9246-D6C66D4F0A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539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7CB4B-0B73-328E-8663-FD037B50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91AAF9-7319-595C-641A-8CCC9FE7C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ADE835-98CC-02AD-8EED-C10DBA0F9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A91F-0589-443C-BC9F-538F03BCCC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F3C087-DDC1-8F0E-FAC2-337761384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6F726E-FA93-D3B0-5203-709E2AADC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BB6D-0F43-4935-9246-D6C66D4F0A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340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955B4-7100-22E2-D8C8-C12EE3A9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306211-C361-A656-91EB-62406A8470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88EEE9-0C84-8F43-2A21-DF01484DA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195C14-34E0-D017-9299-CFA552CD5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A91F-0589-443C-BC9F-538F03BCCC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0C372F-765D-2EAA-6EB0-669CFA25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07D5DC-D168-5AFD-1846-7850DD77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BB6D-0F43-4935-9246-D6C66D4F0A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667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296D2-0567-D4CF-4DCF-5EDEE8B19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02F6CB-DBF5-B07F-CA85-0FE0225ED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35C703-FB29-58F6-A76B-42A5128C8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F17825-40E1-BF2B-E48F-C03BAFFEB8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C9D5690-B3E0-1DA4-28E5-07FD8CFC1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E257E76-2BF9-9C73-22FD-132C57698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A91F-0589-443C-BC9F-538F03BCCC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3DCFA7-447E-2774-667C-CD8EED75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E995BA-74A3-6331-57CE-AA2E33EBE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BB6D-0F43-4935-9246-D6C66D4F0A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936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78970-AD53-89A1-46BC-84A8F209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208FDF-6828-8764-3A05-7C22A6C81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A91F-0589-443C-BC9F-538F03BCCC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BDABA9-5653-0D00-74DA-29D31CBF2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5B25DA-F925-1BC3-70E8-DB93F17D7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BB6D-0F43-4935-9246-D6C66D4F0A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210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9E2BE9-AA00-19A4-389E-8E6E75AEE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A91F-0589-443C-BC9F-538F03BCCC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C0349D-FCAE-05F7-77E2-52CE7030C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0955CB-00BB-0B91-4D57-B79F9394A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BB6D-0F43-4935-9246-D6C66D4F0A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37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4F8197-3B6A-B331-690A-35608710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E94F9A-0F7A-E881-D846-F95256135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0B040D-99ED-8D24-595D-96A9D9048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357E78-A955-3FC1-D5A5-10344D325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A91F-0589-443C-BC9F-538F03BCCC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3E51D5-C537-F749-FF61-EE3AE089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9455AD-1F91-F6F5-755F-53E6C9AB0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BB6D-0F43-4935-9246-D6C66D4F0A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98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09F3C4-4AED-20C5-E57A-B5982F9D9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C066B5-6378-7EC8-EBC5-E69C760F84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A0236B-7D03-DDC4-5D68-12365CDC9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4973A6-F3C9-68AD-D728-778FF8C3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A91F-0589-443C-BC9F-538F03BCCC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12F31F-4652-EF17-6896-5924AEFFD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E8199D-759A-52C6-8A0B-1D23291FC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BB6D-0F43-4935-9246-D6C66D4F0A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381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FC3294-38C6-DF6E-4A38-5EBFCDC28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AE01C0-2C69-78B3-70FE-7B6DB5E03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B2E307-62EE-FD09-7B37-8F1E06485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BA91F-0589-443C-BC9F-538F03BCCC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05B7AD-9FA0-E122-AA83-9F3A1B5512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1A43DC-8118-CC67-69D6-1B3D91B16C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DBB6D-0F43-4935-9246-D6C66D4F0A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309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6242" name="Picture 2" descr="15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0"/>
            <a:ext cx="9053512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2024-03-10T22:42:45Z</dcterms:created>
  <dcterms:modified xsi:type="dcterms:W3CDTF">2024-03-10T22:42:45Z</dcterms:modified>
</cp:coreProperties>
</file>