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E02A9-94B3-9C88-A739-FACF7F5E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4AE76-77FE-1B5F-2DA6-0FFD7FE4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6842A-0A0A-1A6E-52E2-A2BFF0E0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671C3-6F8E-4715-41AD-906DCAD7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25D68-815C-D128-3960-A33F7E2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F0CEA-C8E0-EEF6-58E6-00BEECB3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F6FC4-B860-40C3-9D78-35D234DC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23195-2B1E-CDB5-D5AC-95C987CA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9DFCE-2C70-9545-3570-2E6016CA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8F3EE-A51B-8FFE-CDD1-A9862B95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157C2-EF88-F3B1-C32B-92AA148E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A07DB-0449-4AC1-E7B8-FDCE62BE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5873B-6DC1-3398-322F-80A2FB7F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AA51-DB8A-F8B0-EFE5-066E7E0E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5207A-1378-C34D-77D3-15734269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D4153-68BD-D7CD-F520-B08A51E6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5448C-0D4A-DCAE-F869-BC64BD1E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35F07-AFF2-7151-F950-DD92AA17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2EB9C-7EC9-1D5B-CF00-D9D1C73C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7E189-764D-64C3-3A2F-52BFF214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29A64-F3B5-34B0-93E0-9E2D5F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F615E-0C50-CC00-D638-A98AE25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5E106-34D8-B57D-E322-22A9F6A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B1C22-9958-ACB2-D3ED-99AEA8F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6CE8C-C375-94A0-44BC-07FC67F5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9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249A9-ABE3-7942-4B75-8E3760CA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FB08-DD96-45C6-2F85-9916A660D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F647E-1891-2E63-4902-D2F855F0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2C95E-F809-7681-3E6F-5C9DA0E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83DE5-836F-34CC-52A0-78D87B3E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CE654-2F26-E97D-D006-3BDFE6BB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C8CD6-6B1A-C5DC-5215-2B1035AB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F9F37-0C06-56F8-964F-1CDF491B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6C969-530C-8DB7-43E7-E31F06AB3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6C2C88-1F82-0F16-D949-99FED276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F7C83-AE4A-4AED-22F3-5B29D6CA0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66B8EC-8AF8-DF11-9718-A77F17B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7776FD-ACDC-54FC-C23B-2F7F0CBE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F9342-0F83-F827-6D19-7742FFC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3B677-9DC2-0018-9579-620756FB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FF044F-DA73-0C57-088D-60B7070C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A0B28-2D29-FAB6-7B17-50E31668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0908D-37EF-75C0-22CB-3A0C778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8DAE7-EBAA-F8C0-F057-685AA478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26894-4460-BC53-5C02-E0B3E329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19D11-09D6-3CC2-E848-35F0F55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8DF70-1D6B-EDAC-8EF8-2A46CCE1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E389C-93A3-AA19-CCE0-F4C74CCF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08E0D-F858-B573-E89B-8ABB81E9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A8E5E-4AC9-7FDC-8E3C-F02F76D6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D7519-2C14-C6B3-6DB8-ACFDAA72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6D39B-EA8C-19B4-88F6-1537C8A5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B0FF5-69D7-599F-4BEE-1E3B797F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EE4B0B-7AA6-63DB-7406-2F8E22C67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B62A6-D906-D3DA-CE7E-878587935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2C981-3E3E-797C-8698-7A2E5EE6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D5C3F-E21A-96C9-BC92-A944FBF0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B8FAF-4AC8-EDFF-6726-D2E83D25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9319E1-B8D4-8814-9E8E-5D13F430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F5751-B484-1D3B-B436-0366548F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78F92-21A2-7BB4-0EFD-C0BE9CADB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AA048-AC3D-3B5D-80FE-2C0EE3FF6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BE552-5211-693E-0761-F36946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266" name="Picture 2" descr="1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2024-03-10T22:42:50Z</dcterms:created>
  <dcterms:modified xsi:type="dcterms:W3CDTF">2024-03-10T22:42:50Z</dcterms:modified>
</cp:coreProperties>
</file>