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CC240-D049-495F-18A4-C36766640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BEEE15-80D4-0DF0-79C6-8D504814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A1256-6827-F596-8034-53116F6D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2FBA1-52FB-9EFE-33E4-F7016714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68F80-14A0-5C7F-2D9A-44193A55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EA6A-8719-5233-D0AF-61B3B99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DE3F5-7118-F275-9058-80B9668B6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8A22C-6E3D-A1E8-49EE-7F213FC6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BDF28-D880-5BC6-059F-DBAC8F34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0990B-2EDD-7BAD-7524-EBD2DDC3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8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29F71D-87F6-1B47-8CA8-FA88C43F6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C3AD0-FA24-EB1E-7990-F37598A9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FE8C7-DE77-570D-5CF4-8402F5D9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20019-010E-755F-0C33-E5F4D880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BCBA0-F819-145B-A221-52C2AD46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8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0FD3C-9A28-1C6C-53BC-7D003E5A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1AA5F-53C0-77B5-376C-07B3BA4B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9C3AA-C603-2CBB-F01D-F467136E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BE149-A0E6-5631-B2B8-4EAE58B6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86261-1C1B-FE4A-0793-BAEACFAC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8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90408-7238-8980-B5F0-B9179A81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E4C53-AA99-F39F-32FF-5CDEE436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A0063-8A7F-FFE3-2873-F1D97BF0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ADA8-AE59-0158-95AD-55AB90F4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CE9BE-182A-564F-3385-946DE921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4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1F82-8E66-3ADD-7AD5-01CE2366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DE922-D04F-E80A-36EF-18152A782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C7F2B-89E6-36ED-AFF8-F37D58A09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436BC-45E1-6871-141D-B6111256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535CC-93FC-F724-F57E-45BC072A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7D05F-164D-CF65-9796-B34B4D99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9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43FC8-3F5B-9D8E-B745-40746BCC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5A50F-F425-0A95-B457-DE84308A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40E9F-78B6-AB47-FD45-B6549DFC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B0459A-CC4C-21A7-4FA7-6ACF573E1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FB298D-AD70-E693-8F91-B7E972ABB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19EB4-C65C-3EBA-9A6B-14442E0A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9786F-4E10-EA53-E4A2-87BEDCAB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8039CF-DB98-4B8A-E9B9-B9DF4C61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9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1546-908A-D7BB-4A34-1D5E61B7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DF11E-C39A-9A8E-D245-5E50006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BAAF0D-0416-026F-D2BE-5F509AE2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33B9DF-7053-2B0C-66FB-0995A4B9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7377AA-A762-E414-5279-96D751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E68CCA-2EC5-2A98-2104-4159939F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824D1-ECC1-44C6-F59E-5D0C5892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3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A71F3-1651-DA43-30A1-87DEB6AA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5EBA1-A308-D563-389C-E2933D0E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F4024-2A11-7F1C-0B34-F63C18F4F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EFA74-A256-69A2-940E-60FE5BD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8F04C-6636-F64B-84CC-2AB51FC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276A0-972E-3856-4D4F-0C0BA123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7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1F274-F3A9-9F53-B559-95979CAE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D371DC-E13A-ADAE-D627-1A257A41A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B8293-F4DB-80FE-B5B2-FB74EEA9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F898C-B9C9-22D1-726D-D9168119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9AA7D-064B-9FEA-9DE6-A58C3F1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AA887-680E-7B9D-C5AA-42017820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A72C8F-1D60-7E6B-1CD2-CC2CC723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C6981-3C53-9751-788F-D2580BD4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3DF12-7780-F053-6063-94CD3D58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C8FE-FD4D-4513-B181-A87F3F81C7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90412-A248-96AF-845B-2952B2280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DA4F1-3DD7-851D-404A-D716C5CB7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F139-CA55-4E14-8386-517CB5262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2" descr="1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2024-03-10T22:42:59Z</dcterms:created>
  <dcterms:modified xsi:type="dcterms:W3CDTF">2024-03-10T22:42:59Z</dcterms:modified>
</cp:coreProperties>
</file>