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176F3-2053-01D1-C677-BB8CC8D06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DFC161-12D9-18F3-5C73-3FF934AA2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E99DC-0BF4-9F9F-A2C1-6B5142B9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49BFC-EA8A-4C30-9670-374774D5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5D559-64D6-46B0-BA03-721AF875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6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90AC5-77B1-EA5C-B9CD-9D3B5DF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BF1788-72A8-1998-6D69-B0D11E294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240C9-8002-76BE-B72E-516C0BF3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AA82E-385E-B5C4-982C-A9F4B3AE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6B475-E20C-8F94-AA2E-3B6979FC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0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4C9C28-83C7-CD1A-50C2-4A21BE1C9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55249-48A3-A22C-95F0-B0E5C6A0D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C4B25-39A9-F48A-B91F-E879B224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4D95A-57AF-0741-4F4F-3106A830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1E423-2008-5A59-4474-EAE5A4D6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60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48F4E-4E67-43F8-CD0B-3248D8A5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B0AB2-F586-065D-AF4D-42CBDF149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2BB6C-4FF1-0D39-3ED1-ECE22F53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932F1-9311-2E84-EC92-7D6A9744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0694D-3EAE-7E66-0D9B-DD38897D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97E8D-8DE8-763E-859A-6E6B3D70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1DC82-94D5-7A09-8C1C-6CF6C01B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93F2F-5975-9F8B-B532-4A3FF685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9CBBA-7442-0B61-4521-24C682D2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8BCE4-1BA2-55FC-6FCD-3A23EBC5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0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EA4A8-040E-6A20-B80E-42F71BA3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A780C-E6DB-99F5-E629-22E42C8E8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5D091-4C7C-AC5D-F80D-A7965E6EA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299D8-D642-B5FE-2910-687796C9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2C190-58B3-102C-20C7-E6F649AD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E9D8D-E317-ECE7-2EF9-B26D753C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549D1-3573-BB78-6772-755C5EE3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5BCD5-D9B9-6F57-9745-533F3B2D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9C32CD-2AE3-F87B-ECC9-DCD9B5974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CB9188-CA52-45A4-89E0-61CE9B3CF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1F554-A515-4CE5-4E83-AC728E2F7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99B250-30D6-BAAE-F487-B39B2487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F0524F-31F1-1677-FE13-FE342CB4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F4D00A-162B-40B3-33A5-BC03C355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8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B977F-F1E6-DAC6-5987-DD968198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FD237C-90E0-BD80-702B-3D01F8E7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2521AC-16BD-2C42-D488-78BA5DF4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37795A-4725-060D-E218-B04856D7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10CF77-CA0E-03CF-D550-4EBD3508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8623FD-8ABA-5A24-AACD-814E5343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80CA56-0ABC-B97E-B3DE-E333CAA7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2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614D8-6126-7742-B195-3C908C7A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E7DBB-8F1C-76C8-B910-C3C36C9D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AFF6FA-3517-CF97-CF4D-E738A00B0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1FF8D-7995-DE15-90A4-C376C9B8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C65DC-E51D-2DCD-BEF4-E46BD014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B8076-41E1-DBC7-C645-F09A1977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5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5CAEF-0622-FF19-1A5F-B8A315BB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DBA9D0-6BD0-66DC-5B50-60A9CF2E2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CD8FBE-791B-B96F-CA38-F1BA6311B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0B17A8-ED76-57C6-202D-96A6BC3A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5CBD1-855B-714B-02EB-6495E44B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A31DD-D44B-4DE8-9465-A6573A82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F071B1-C625-710A-AFEA-6EB722F6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29EB5-835D-52AF-AAC4-E2AE8E4E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1A865-5DF8-79B9-FF58-DFBCCC47E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845E9-67BA-B8DE-43B3-2F6E72212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1DA93-88AE-E96F-C928-9F630058D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38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2386" name="Picture 2" descr="15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2024-03-10T22:43:12Z</dcterms:created>
  <dcterms:modified xsi:type="dcterms:W3CDTF">2024-03-10T22:43:12Z</dcterms:modified>
</cp:coreProperties>
</file>