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6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E0EEF-1D75-9FC8-B387-167F9ACAE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03D698-6C13-2F02-6F5A-BAF9EFC316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D7FF6C-EFA2-0470-7BE1-A5B6387A4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B7778-B406-4553-B0A9-01E895BD6B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EF4922-D9B9-09DB-D35E-F09EF1015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CF5271-F84E-A33B-E1C6-697DF7D2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464A-9D7A-4C3E-8DD3-F74B35733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661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B12D0-B9CF-0CFA-0437-80A7323BA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E14754-A571-779F-2C20-5A0D2085C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4B3DB7-C42B-4300-1D88-363EBCFF3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B7778-B406-4553-B0A9-01E895BD6B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28CA2A-4DB4-91B7-ECA0-E18FCAD9E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154E0C-8E4C-E8F2-8F0B-F3E991329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464A-9D7A-4C3E-8DD3-F74B35733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904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6E35DC-4E13-44DC-155E-196AE9060A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26B7C8-710D-FDD2-8BA9-78F094201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7DDC7B-314F-EF32-BB61-13522B4C1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B7778-B406-4553-B0A9-01E895BD6B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F6EE86-3A3D-F9AD-CACC-32B095A5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FE3A4-CF72-95AA-FE05-EFC0C4D31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464A-9D7A-4C3E-8DD3-F74B35733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558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4E3F91-A33C-C2A1-F90E-692230E8D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11CE5A-5562-8DAC-1967-540A3C5FD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B9D379-0541-D972-ED03-E0AEF3379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B7778-B406-4553-B0A9-01E895BD6B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6B9DBD-D12A-BD51-64CA-680D21E2C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839842-A888-E6E4-F15E-DAABF7FA2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464A-9D7A-4C3E-8DD3-F74B35733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514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DB31C-B4CE-312E-5530-259A9845A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E1B95F-0291-006A-21D8-DD609C397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F6F561-8293-75A7-F4C8-A4332D157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B7778-B406-4553-B0A9-01E895BD6B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61C56B-01A7-E57F-0D11-8935AAEE4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C970D0-A4C0-0BAA-5A85-2C2BF86D9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464A-9D7A-4C3E-8DD3-F74B35733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96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51808-A2D6-A5A2-2D04-9F61B69AB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FF6390-9E34-C832-924D-E064845F9F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CFE833-7B0F-9F14-9445-688560547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A6901C-5217-8B50-40B1-31F4D44D4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B7778-B406-4553-B0A9-01E895BD6B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947ADB-22F2-2077-CA4E-E56DE155B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46F28C-4E27-BCA4-34BD-90599279F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464A-9D7A-4C3E-8DD3-F74B35733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369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F8B31-D720-DCC4-ED2D-01D8B23CA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204A5B-6C65-4BF9-5916-B07224221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4798B5-9BB8-0FD1-E513-840C8C737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5B3700-CCFB-7356-56A2-16A63E63D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B4F172-B1ED-07EA-A14A-1E533FAF56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06FA876-8D09-E6A9-8450-D28B768FD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B7778-B406-4553-B0A9-01E895BD6B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9FE1CFB-78FF-0EF6-655E-CE9BF3492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1D684F-DD05-7D5C-9B7E-4F02CA670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464A-9D7A-4C3E-8DD3-F74B35733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95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68DE5C-4132-F404-FB9F-373D722E8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8D1B65-2C51-9BBE-528D-7E00EB968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B7778-B406-4553-B0A9-01E895BD6B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2D3535-9961-7A57-5250-A9320F86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B8EC96-5CBF-DC37-CD38-BD4B23A35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464A-9D7A-4C3E-8DD3-F74B35733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736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30E068A-1D6F-91C1-DFDF-E65D5CA6B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B7778-B406-4553-B0A9-01E895BD6B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742D0D4-F8B7-497B-385D-D89538B60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46A127-C894-A941-06D1-1A9F6FB20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464A-9D7A-4C3E-8DD3-F74B35733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67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3620B-5AFF-CB25-FF89-899D47290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8BC462-A8AB-77A6-6F34-7DF0253D1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9A2D0E-72A1-63E4-AF96-253DE26AF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3B0EA5-7A38-2680-1952-E0A2BC2C3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B7778-B406-4553-B0A9-01E895BD6B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033C43-8D33-0612-BF91-E15A64F9B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E7A18C-1DAC-70CA-CB48-E8C4C2D4D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464A-9D7A-4C3E-8DD3-F74B35733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093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31BA0-AF3C-4E0B-E081-8DFC5A9BA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631F75C-C18D-FB44-6169-D6FF66601F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2D5212-A084-5C61-0201-A3BB2F60C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464FB0-FCE8-FBE1-11C5-4574F0275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B7778-B406-4553-B0A9-01E895BD6B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394AF9-CFCE-CC8A-35E7-225152A89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19C3C0-B32F-514D-304B-216DEC905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464A-9D7A-4C3E-8DD3-F74B35733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164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2F4B3F-062C-CACC-92D6-7DA4A1B7F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AD5C58-4A5A-A976-F619-EFEE7CF63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989089-50F8-792D-5677-D432A99E62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B7778-B406-4553-B0A9-01E895BD6B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755896-3148-8E80-DDEF-8D1E8E2D1C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A359E3-85BF-00FD-FF47-A51AA543D9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4464A-9D7A-4C3E-8DD3-F74B35733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658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3410" name="Picture 2" descr="15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2024-03-10T22:43:16Z</dcterms:created>
  <dcterms:modified xsi:type="dcterms:W3CDTF">2024-03-10T22:43:16Z</dcterms:modified>
</cp:coreProperties>
</file>