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A9FC7-0126-1E68-41EA-3E212F623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FB03D4-5948-4825-8D05-4830585E8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712E2-D44A-DF4B-FA89-17D291EA6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E326-4D05-46C8-8DEF-0EEEACEA4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266C58-8BF8-3618-FEA3-CF1DC06D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EB66A-36F3-51E7-A485-687BA0A8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617-6938-4819-94FC-A8CD266B0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02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B15C1-042A-E6E3-7B20-A03F0D69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B7F130-FDD3-EB61-773E-658345973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2473C6-5DB1-5902-9F01-CD3C6B8D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E326-4D05-46C8-8DEF-0EEEACEA4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8B92C9-96D8-100E-0582-248F48FA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5DDC8D-33B8-182E-2DEC-7B5A22E9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617-6938-4819-94FC-A8CD266B0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17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8920EA-314B-398B-2E78-3E171A551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02E19C-F5F0-5D90-17E8-C43ECDE04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2338E-3CFF-B3D1-D516-7819DAB1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E326-4D05-46C8-8DEF-0EEEACEA4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7922A9-E781-7DF4-87F3-489DAFE2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8038B-5CD2-BA14-A387-5DF9A7D4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617-6938-4819-94FC-A8CD266B0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34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A1843-7060-DEA5-622D-B422C84C2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122F9E-2FD4-5EDC-4FE6-C439260E0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18FEB8-8925-C651-D8BD-69017856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E326-4D05-46C8-8DEF-0EEEACEA4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6637C2-90C1-31D2-3987-027D90C1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D5A15-B968-4495-1568-C61A48971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617-6938-4819-94FC-A8CD266B0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41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C8B63-E895-51A5-08EC-6C1FE330C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D744D7-3675-BA73-DF62-E06EB025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50EA6C-95F4-1D24-08FA-4AF30720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E326-4D05-46C8-8DEF-0EEEACEA4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B88697-4A92-34CD-0668-103019A1B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B3F259-6855-3265-0082-C0143DCB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617-6938-4819-94FC-A8CD266B0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57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17779-BE5E-ED03-50A9-4EFD8448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797F8-3A6D-6AA1-E86D-F939D5036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F230BA-20B2-D9ED-4BCE-83C6EFEA8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0F64AE-B99C-8AED-160D-8BA960246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E326-4D05-46C8-8DEF-0EEEACEA4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73EB51-7975-F9F0-8C18-953BE2BD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24E1D7-A4ED-2786-CC36-A61FBDDE2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617-6938-4819-94FC-A8CD266B0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56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DDCDA-24E9-072E-F147-6ED34A31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EEE403-5C80-51A6-D967-F3EC5C639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D84736-DD8E-3EB8-0727-0BEB2F920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1E6075-9077-A711-B487-51860A179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7580CC-44BE-2DAE-46C8-5ACB7CF49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261790-CEE6-9C21-9F72-DE4B30CF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E326-4D05-46C8-8DEF-0EEEACEA4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769FB9-B223-6920-835F-4D5A60B4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96C54D-3DCE-7DA2-C846-DBE9FC628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617-6938-4819-94FC-A8CD266B0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24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9BCFF-0A10-3DFD-1A19-853EE1655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50F10E-5113-C2D7-601C-118F79810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E326-4D05-46C8-8DEF-0EEEACEA4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9C5578-2A4F-7D9E-51E6-444ACF61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3DFF4F-A407-80A7-AFDE-DE18C3A6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617-6938-4819-94FC-A8CD266B0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92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26DDEE-1C2E-1889-50BD-855B1C4BB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E326-4D05-46C8-8DEF-0EEEACEA4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631E05-5FE6-FCB9-947A-F0ABCB7B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C4B125-A398-1663-885F-D5F3C7BE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617-6938-4819-94FC-A8CD266B0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046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85460-783C-E074-18B8-F39CC438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2C921-1FF9-2AEE-7CB7-D7A6C0B95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96649F-3B03-5CAE-4927-9C98902E5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80B451-E7A7-3313-9AF5-39ACD75B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E326-4D05-46C8-8DEF-0EEEACEA4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40FC0E-31E3-F3AD-5EB4-6B4CF5945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8498E1-CA74-48A0-1B7E-B91213D9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617-6938-4819-94FC-A8CD266B0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86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0E063-28A1-9381-4E3E-EC6B1237C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30E90F-ED77-50EC-F097-B54B7652D5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15EE45-C8EB-9C0D-CD56-8071D6E7B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7AE650-650F-60A8-92D7-8F5EDBEA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E326-4D05-46C8-8DEF-0EEEACEA4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13EC37-B116-7F46-ED04-334F5606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18933E-5296-57E8-AFA1-D2540904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617-6938-4819-94FC-A8CD266B0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93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FC0FA7-9406-7937-A764-A07DC2985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FE1CF2-B601-1AB7-6633-0EB835A64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C15E3D-7E30-7B02-7A3F-E6A5F2AE1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E326-4D05-46C8-8DEF-0EEEACEA4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3FD0FD-7500-CC58-5FA0-DD27FDABC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D6001-0106-5916-F0DC-77949AE1C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C1617-6938-4819-94FC-A8CD266B0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61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4434" name="Picture 2" descr="15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2024-03-10T22:43:21Z</dcterms:created>
  <dcterms:modified xsi:type="dcterms:W3CDTF">2024-03-10T22:43:21Z</dcterms:modified>
</cp:coreProperties>
</file>