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F4BF9-9056-D7C0-9565-F90C46EFE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F4C518-92CD-2145-9353-3913854F5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2D99C-614F-7481-FB20-B250D6DA3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DF29-9217-4B41-AAA3-F221370B06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CDCCAE-54C3-EF18-CB22-97C40AC2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902F24-47D7-1595-75BA-9D485189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D0FF-CF5E-4F90-94EA-5F1008DE6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10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4DABA-15F1-2B06-A392-EB637B30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B175BD-EDE7-0BE5-8642-5D2B90966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7917D-9BC2-C2C4-13AF-0FDAEADAB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DF29-9217-4B41-AAA3-F221370B06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458A91-696C-FE24-05B9-2909526B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842F9-CB6B-0773-A58A-73CD4CA7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D0FF-CF5E-4F90-94EA-5F1008DE6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90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2F5B46-640E-66D1-263F-45DA90FAE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6058E5-736A-CB63-251E-FBACB5114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75A44-FEFD-A4FB-1512-7BEE06B2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DF29-9217-4B41-AAA3-F221370B06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682971-2960-B89A-CE9F-63B23E93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C12E1-A811-63DA-6DBF-32EC6415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D0FF-CF5E-4F90-94EA-5F1008DE6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95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62530-B461-FDE2-681D-DF679462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A13300-E4DA-8474-9313-1351203CE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EAEE12-D92F-B807-EA68-A788F752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DF29-9217-4B41-AAA3-F221370B06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D65EC-91B2-8852-9F0C-E4C71FDC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C12DD-2A03-489B-CEDC-CD0CB693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D0FF-CF5E-4F90-94EA-5F1008DE6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34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4250D-B7E8-7A9D-F9E1-68487625A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8117E8-C112-CB06-856B-9DE29703E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ECBFF-A007-C5F9-962F-51ECCA3C7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DF29-9217-4B41-AAA3-F221370B06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74546-5A5A-0B0D-64FA-3F5B1033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E0829-10F2-73D2-E747-F6695AA9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D0FF-CF5E-4F90-94EA-5F1008DE6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5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2CE67-69DD-9EB1-9B63-7E9739AD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4878B-0826-D90C-4FDD-01A54F88C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13B252-223A-033C-FC29-AEA896D15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8D5B0A-378C-7604-4046-B4ABE81A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DF29-9217-4B41-AAA3-F221370B06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651045-D267-FA20-3A7C-8DF278FA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634240-B7DA-50C0-0B39-FF05A8D5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D0FF-CF5E-4F90-94EA-5F1008DE6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89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ACC75-AADA-9784-F464-DB846A926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B51217-4CF5-9606-7848-5A2B0168F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532333-E80F-7437-15FA-59840984A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F25935-A63B-0CB2-35C9-C27D57938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F46F5E-111F-F36E-E36B-F779D0045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8C72B4-FF6C-3DB3-CDE3-9E2631C3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DF29-9217-4B41-AAA3-F221370B06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8065C3-FA10-9B77-4434-1C602D93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A1B39E-7F3A-5D43-6DBF-53CD6F17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D0FF-CF5E-4F90-94EA-5F1008DE6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14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C802F-5BCF-87BF-764E-62DEAA7C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16EF45-882A-85BB-7F98-A5557094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DF29-9217-4B41-AAA3-F221370B06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31F867-25E9-D95C-1185-DF09A80A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BCC624-E7EB-F314-888B-35F37BCA8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D0FF-CF5E-4F90-94EA-5F1008DE6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0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2370C1-5C2E-9E70-828F-534682E0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DF29-9217-4B41-AAA3-F221370B06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5444FE-21F5-B9AD-BB7A-8E16537A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64702F-96AA-D195-DD3F-1EBD8C3A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D0FF-CF5E-4F90-94EA-5F1008DE6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32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ACEA8-5971-9711-E2A5-9125BC80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8FD6E-44C2-775E-1C27-1D079ABEE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C4F998-59AB-EBF2-9519-179EB56F3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FA8D7B-A5CC-43FF-4874-6A20878D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DF29-9217-4B41-AAA3-F221370B06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36E0AC-9AD4-7BB9-E3B1-93B38939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663547-EDFB-69F5-B6CD-2547DE81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D0FF-CF5E-4F90-94EA-5F1008DE6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08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4DBCD-7C4A-5F2B-BBFE-54D260849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817663-E839-C5FB-F776-C9EB04BD9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AA007-B023-85E7-D53E-F0F1DAA50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4AABAD-AA7C-EE37-046F-92A8F486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DF29-9217-4B41-AAA3-F221370B06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1424F8-5564-1803-A63E-B92ECD07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A00288-EFEA-E51D-46BB-8F27F6AC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D0FF-CF5E-4F90-94EA-5F1008DE6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46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147EBB-14C6-42DB-78B1-79B035B6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1A4A6C-ABD4-6FB6-4742-73C2503D6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A83DF-45BA-F726-80F0-D68DEB810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EDF29-9217-4B41-AAA3-F221370B06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09680-FB60-1B43-D2E3-FDEB5A5BD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401388-DF6B-17E1-18DC-431986291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BD0FF-CF5E-4F90-94EA-5F1008DE6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88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5458" name="Picture 2" descr="15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6483" name="Picture 3" descr="151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2024-03-10T22:43:25Z</dcterms:created>
  <dcterms:modified xsi:type="dcterms:W3CDTF">2024-03-10T22:43:25Z</dcterms:modified>
</cp:coreProperties>
</file>