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2F129-B2CE-BFE8-6F7B-2A50F7CE3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7A53BA-110E-4CA1-B01A-42E363D3D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969A7-68C3-A576-6317-2B7BE006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831F-2A4F-445B-A827-8B7217B10D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AD4E81-14C0-9ACA-B61D-355E3835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660CD-6EA6-3737-1F3A-D236D6DA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CF80-6E66-413C-A586-BC60A4771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83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8C1AF-F5E5-31CC-3BC6-4BFC9CF3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6878B1-9EA8-5030-00B6-E8E88260C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FF2EC-169C-0D48-53F2-EF3CA8928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831F-2A4F-445B-A827-8B7217B10D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4FDE5E-B161-6CD9-6630-27EDB7C0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13519-D26D-A577-93F0-DA1CFCF7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CF80-6E66-413C-A586-BC60A4771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13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D27591-A09A-7469-539F-FDA5C4093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A53071-7CFD-96AF-A0B8-63D6B6B5D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0BAFAD-27AF-4DE1-68C1-38027D5B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831F-2A4F-445B-A827-8B7217B10D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FF93C2-838D-8317-01F3-99318003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E5DDDF-F671-BCCD-DAB4-F6EBC7D0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CF80-6E66-413C-A586-BC60A4771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6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C9882-565F-A480-82D5-290CA64E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CAA3EA-78CD-1662-18CE-D05BCF4B4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3DA64B-443A-B720-1584-D9733904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831F-2A4F-445B-A827-8B7217B10D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3400A3-6DDE-F72A-9546-0DBB61E7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B4AC6F-60E9-86AF-8055-736B1490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CF80-6E66-413C-A586-BC60A4771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65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4428A-9FCC-E71F-BAC8-E06C7B67B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31D862-3977-5F7B-5165-564D31955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DC885C-69CC-1365-5604-9BA3DC5A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831F-2A4F-445B-A827-8B7217B10D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5623F-44F4-91DF-1E35-C047752E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E8FBC3-998C-92AD-61B0-84106D67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CF80-6E66-413C-A586-BC60A4771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97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9518C-3441-8598-89E6-20690AA9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F2BC33-C046-B995-F30C-F40A11807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26C13C-97BE-8F5F-DFC8-26EC4EDF5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82BE4-FBB7-DA6A-CC87-42F39131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831F-2A4F-445B-A827-8B7217B10D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61509F-89AE-2863-2A1D-6913C887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440D2A-AA25-58D8-31D8-5A29E010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CF80-6E66-413C-A586-BC60A4771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38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93A4C-0661-5579-8016-F389F82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D836F5-82D9-A445-12E1-0DA72E14C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E92C68-85AE-A541-046B-8E1629B32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B22506-FF30-3B14-9369-6A44ADBF3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188CED-3076-7CAB-6C4F-C0E5B139B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8B47FC-1591-F771-3608-5BEFE8FB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831F-2A4F-445B-A827-8B7217B10D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7BCC34-AE9D-B739-ADD8-CAE9CF1A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BF5080-E346-FA95-2CA3-48F393BC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CF80-6E66-413C-A586-BC60A4771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21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F865A-609B-3CFF-62C7-37831148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9A57A1-8CAE-68AF-EEA4-4BFE24F2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831F-2A4F-445B-A827-8B7217B10D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B74A1B-BF3A-791E-AA8C-5F244A28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F4B104-1C7D-D943-D89B-31ED9988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CF80-6E66-413C-A586-BC60A4771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89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6DE70F-8237-0F7A-00B1-9F88CF4A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831F-2A4F-445B-A827-8B7217B10D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D6F85C-2933-754D-7862-DDFACA3A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792BE4-85D8-32FF-AE5A-43E37F79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CF80-6E66-413C-A586-BC60A4771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19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82A10-3AFD-C4E3-6C2B-2EB4E205A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33ABD4-6E72-D38B-3AE0-536C37010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CEF3B6-2F7D-30BD-26B4-5939BCC3F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457ADA-EE34-9A02-DC6F-50F18077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831F-2A4F-445B-A827-8B7217B10D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4203F1-12CA-BFD6-F817-8540E56B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6014C6-AA8C-9F83-AA00-09DAE31C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CF80-6E66-413C-A586-BC60A4771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63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1FCF7-CE74-E349-2912-A3D5A3182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6376CD-3672-667C-AE8F-C4F790F3A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87A330-3B9B-F356-DF72-223BD9BC0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CB539A-E4A8-D688-B3CE-DDDF4309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831F-2A4F-445B-A827-8B7217B10D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3FF658-3442-FF1C-2ADA-191D999B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7F6162-8A89-7C24-D17B-AB24B448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CF80-6E66-413C-A586-BC60A4771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15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270032-09F7-270D-ACCF-50C49705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E96E7B-AC90-185D-06CA-448BD0DA7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A392F-A5E8-933E-366F-744BE7B12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D831F-2A4F-445B-A827-8B7217B10D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7CB41-2CDB-B28C-5A79-CF2392B25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ACBD40-1953-D853-709E-5DD3C9E6E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ECF80-6E66-413C-A586-BC60A4771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6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482" name="Picture 2" descr="15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2024-03-10T22:43:29Z</dcterms:created>
  <dcterms:modified xsi:type="dcterms:W3CDTF">2024-03-10T22:43:29Z</dcterms:modified>
</cp:coreProperties>
</file>