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860B-8CFF-02BA-55C5-F9C18C62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A621C-FF50-05D1-4DB9-BB1A7622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884A1-F904-DB3C-4BAC-FBAFF0C7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41F91-3FD8-623B-608C-E1B0A2D8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66933-2B93-1F0F-77D9-8329965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07D4-47D8-C62A-506E-77FDBF85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08108-81A3-E6C7-8CCA-30990F98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F8F4-EA4C-ADB2-CE11-F8ECE38A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E243C-78D6-738E-D80A-15D918B7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BFFEF-18B3-BF9B-8D57-85F9C5ED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2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643CC4-4DFB-9816-8700-9A4606B0E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FAC07-7C98-66B3-FCDE-7D00EBFD5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4EC8-2EA1-D95B-99B4-5D8C6F6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7DAD6-1DF9-5CC7-B108-C4AD623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247E5-3C23-C407-56DD-ACC04C1A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E7D05-22C4-AD7E-4871-7804C7B6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FA368-4D1D-BD40-CB68-3D33B264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3D6F2-F79E-9160-B7C4-D6D4A9D4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D933D-32EE-C07D-0D22-C59913EC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F4603-E5E9-09A2-FB43-5B3C31CA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B7DF-E98A-FF37-9F2E-0F16447F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B0EF3-64AE-3FC6-314C-2EF71601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FDE3A-CB1A-0DAB-889E-26A02EA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62B5D-B476-9069-1DF7-2226DC8D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1653-D2BB-7FEB-883D-EFD78BD5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CF36-9AB1-A7B1-22FC-4A4A4A65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39459-EAD9-96A7-D36B-52891815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6FA19-F117-9CB9-81A1-A28856A3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D89A8-318D-E34A-D5DD-7AEA1293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A5799-AAB5-A311-B93D-3EB6ADB6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97AE7-FC42-402D-1C68-FDB0C78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4D9C-0ABF-2EE6-63F4-05BD1C5E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3BEE2-DC30-C877-DAD2-C0BDDAE1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29306-5BE2-95C0-F3BB-453352F5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0A18C-1D45-46A2-172F-EA3FF9ACA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A0594-6C65-D381-5543-22BC81B81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13227-148D-63CC-A0FF-ECEF5562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7FC23-30E9-49D5-EDC9-24C1C2E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B2750-11DC-1551-0A41-4AC73632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AF40-8ACB-995A-4637-688A6428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6D322-7CFA-FCDE-79F5-5552A59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04FFE-B4C8-DE43-180C-F90B6C64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B4224-DAEC-ACA2-8657-667B64F9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669A2-6F12-D621-8A9C-856986FC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D2382-16E8-5FC6-C289-384D72A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899B3-8D78-811B-3EDD-AD604C4E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1AEB-57AA-8946-6CBE-E83BA9F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D3A9E-329D-D216-B86F-2DBF9B0B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EDEBF-F72D-B5D5-AA0B-A218C68E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6CDC0-17AE-3ED7-E108-9DEA06F1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00F07-63C5-CA3D-E68B-AEF6C53E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F393B-AB0B-8BE0-D22C-A5F2D088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9C46-8EA1-647A-2EC6-D6A301ED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86423C-2865-95C3-831A-945F3863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065EE-8FDE-92FA-0A76-D4B6F0086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65558-D98B-490B-0885-2717DE49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63FC3-5AE4-598D-4E3A-37F6A384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7DBD-BDDE-799D-B1C7-3899FA9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3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0ED26-98C0-520C-3534-44D4BE5F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45155-1F9E-41DF-8F26-E4030E36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B5812-DC87-6AE7-822F-24F9A492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255C-BFF6-A45C-B5FC-BF2E4E80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A74EA-93BB-CD1B-7921-B90C3487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8530" name="Picture 2" descr="1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9555" name="Picture 3" descr="15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89"/>
            <a:ext cx="9180513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2024-03-10T22:43:38Z</dcterms:created>
  <dcterms:modified xsi:type="dcterms:W3CDTF">2024-03-10T22:43:38Z</dcterms:modified>
</cp:coreProperties>
</file>