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FEB9-DEAB-ED46-6A46-B8B35DDF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83D47-0AAF-4468-7D25-A2C31A77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9EDC-23C2-3FF5-A04B-D0ABF25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170F1-8C3E-A7E7-7C2F-4A48CA8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DC7D-3344-5BD0-6442-551BA6D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DF01-6AC3-DBB2-3EC8-F91609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9001D-4963-8792-8F7E-0AC745D2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74EB8-40C4-1759-CF73-79D7956B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BC6E-B4F0-4AD1-7453-5F0DEE57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55C8-CA5D-8A12-664D-E15910D4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7581D-F5FA-92A6-2217-C99C07A4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203BE-AF13-CF4D-91C6-E005A871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C15D-A21B-8243-B22F-F2F0BAA5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80E9-18CC-8740-84F6-874D3390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AF89-7206-5C75-0C1B-0F835AB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D54D-5529-4588-8836-6442C54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F4247-289D-540C-43F4-B40C35C1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86B3B-0CE3-99F4-CE01-B7BC9563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68A2A-4701-DA16-6A96-BDADB94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D10A-1BEA-4E89-7E8F-44F9D960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E572-9BA7-6210-A493-8AFDAEE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00490-62F4-CA7A-5D46-B867A6D3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7C180-D096-B88C-C609-3D66846D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6F912-2273-3FD1-62A2-5106A0B7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54A4-FED3-9293-1B6E-0335452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6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EAA4-A59A-A27C-176C-93737CA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AA27-B235-4784-40EE-054B71AEC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32954-175A-051C-EF30-008AA42A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0758B-7184-595C-0509-7715E6A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CE648-E91E-1AE5-5AC1-C1755C41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4F556-E648-0A92-8ACB-BE0B4F1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2730-73DD-0F95-8B8D-5CCCE770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2C63E-0466-ACAA-32BA-6708359E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8D465-25D8-CBAA-B642-A7B3B813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5ED37-B06E-EA7E-E565-B1E4E6CC2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B4C8D-FA87-7D10-7D55-794B0B43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E6904-EFFF-AE85-C833-3A6CBA3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67D6-D255-793C-C373-ACD8B12A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9EC69-6A90-6E17-497A-073E117C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8E53-1E7E-58B9-7CDC-FD7116D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98A96-9D38-F5B3-5F9C-F9A3AA9E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B5131-593A-262F-2960-AA56655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A8CC1-3BE6-5A03-2697-226C64E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8CE54-065E-A1AE-A5A3-803DFB6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BEE6F-0402-1DE9-AA8D-C1D97F22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FF32A-99DC-3264-05DA-4580B07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0975-9CD7-AFEC-91FD-E8F545E1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5EF4D-8A9F-EA14-9948-FAFA23EE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0EFA9-C2EC-A121-BAD9-30E4C7FA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E665C-55B3-5053-FC34-55E92CF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D2255-D32D-68BA-B4E0-838E64F7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DA676-1B64-219A-B3D5-AF05ADEF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A1D0-8169-A9BE-AABF-29F3FE6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A029-27D5-43E3-2840-821A31A5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AC7F2-052C-F401-D26C-DE1E11E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30FF9-924D-6010-6171-13D4892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5447A-2933-C31A-D4E3-FC20B313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EA75F-FDBD-FEE1-E69C-0780F926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C2A3D6-EAC6-E8B7-23A1-A0140E2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4AF3A-42EB-2C95-66F8-6EA4BC97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C5502-4E14-1326-8401-A7D7C4575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C600-6FF5-D2BF-77C1-67FF82518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336DB-DEA8-1B68-61D7-2BFA3D6D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578" name="Picture 2" descr="1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2024-03-10T22:43:47Z</dcterms:created>
  <dcterms:modified xsi:type="dcterms:W3CDTF">2024-03-10T22:43:47Z</dcterms:modified>
</cp:coreProperties>
</file>