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831C2-5C17-0791-C438-8DCD2B36A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1EFA8-0F33-F0DA-4DE5-936C1FE2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9B588-D3D4-83E8-C1F1-DA0EC46A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20D95-CFA4-88C2-1A99-DF72995A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C646E-57D5-B14B-99F6-51B72D70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E33EC-57BB-7369-DA31-10927A71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AD76B5-BB49-FDC2-4C6D-3E0175031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2EA6B-B34B-A75A-C7DD-BB9A468B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49D84-2B5C-173A-622C-356C0B67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8E4ED-47D7-7AF0-D79A-0C80B149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2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F67D26-E396-A4D2-2EC9-7D6D6009A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F7EDC-8E39-55CA-5DDC-D09D03578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9170E-E887-8702-6180-C70ECC71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0141D-5928-1FC0-C3C4-4AB64658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5EC46-E00C-F4FC-F3DD-4465B7B5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736D2-0B0F-C4A4-B237-1880EB5F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C605C-7A71-BEC1-1DB7-4052B7CE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C602F-8DF7-C046-5896-F6EBCF0A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4DDD9-AC07-7837-DC5C-F22832B8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C1EF2-0130-A02D-318B-ED85C2DF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6C76D-8E00-6585-9C28-9ABEDFEA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39C19-6EB8-5D9A-2505-5FA1A7141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93119-DBCF-C0C2-FA2E-928F99A9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10868-E190-992B-AB2E-BDD874EC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AAC4D-A307-F1F8-EEDF-C82103AA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2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F5BB1-9AF5-28BF-D46D-E1BCB7CF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66B7B-3069-BE7D-741A-C190876DC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B0F3A-E10D-7649-B074-68B1C7EA5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138D1-9B61-F72C-2951-826BEB65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915BF-EE5C-27CF-45A9-D2BCB6E8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26611-8F09-24E9-7C66-F6CDEE6E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13ABF-1D07-198F-5FBA-9F75FE3D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BB831-4683-D214-F5AF-7B850995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D6423-D354-9688-4B8E-BD5584936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123394-23E9-5F6B-9A82-77E27C325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6B434E-387B-CD42-2315-C16D13A38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B91A38-474F-E88B-D61A-A6D3603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2F5376-F033-8F52-2D11-0B4CBC06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94F392-28C7-5289-CD55-C7AA5884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EECF3-656B-A733-DD51-95070CCB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5F666-9103-4E9C-348D-8D18D983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E7B229-BE6E-BBD1-BF5E-881C4A6B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5538E-B649-BDD2-D98E-50093525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9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AB29B-C05A-2123-C496-44380DED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737C9B-3EE6-3E4D-99F6-08CC93A6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6D281-D4C4-1A04-3480-2069163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1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FF33B-A7AF-09F5-3CE1-09AC4FA3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17350-FA32-D32B-D528-A4484DE1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2C741-5EE8-ABB1-2EA3-BEA80845A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5CA3A-54DF-C8E8-8F62-4AE13AC3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D3B5F-6ED2-CD2E-A6A4-4730D5B3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96680-75C9-5A0B-CCF3-57A0E87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22DCB-3016-FE69-A706-82DC01BE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B24880-30B1-A46C-E6D9-458765726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DCCC3-0345-076A-14C8-63740C0B3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D7A30-24DC-76F0-E42C-E3A6D98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ED3A0-DA2E-A0AC-0A58-0F27305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C1A73-732C-274F-7534-BF62A67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9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B063B7-CE61-8E92-F22B-CF60FBFD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F4A84-C8CD-5463-9134-22A91757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8483D-F129-3DBF-3BDD-FF0EB32BD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4CFD2-DDC4-DEA3-A953-AD896A83E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6695D-B87B-7334-A513-DE6951345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4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2626" name="Picture 2" descr="1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2024-03-10T22:43:56Z</dcterms:created>
  <dcterms:modified xsi:type="dcterms:W3CDTF">2024-03-10T22:43:56Z</dcterms:modified>
</cp:coreProperties>
</file>