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88372-D4AA-2588-B2C3-3040F0E2D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6625D9-5803-6252-D9A3-D07FFE4E3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1C5A3C-088C-AD3D-ADF6-0AE7414F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67C4-B7DF-49E7-B2DE-6BEA150A8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6A3B84-53B7-F553-9E6B-50E36C2B1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102BAD-647F-51EA-8120-3EF75C2F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1156-4F98-4A03-9C85-8DF2DC469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34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82551-DEFB-9EDE-3FFB-6291F34AA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3EB634-BE6F-7212-609E-D557FA501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84704A-A3F3-5E58-89E1-F646CC7A2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67C4-B7DF-49E7-B2DE-6BEA150A8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F502DD-CB7E-B7F6-0F4F-054DC4AD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B91BFA-F933-2783-D98F-4E48DEB1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1156-4F98-4A03-9C85-8DF2DC469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56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27891A-3DA6-3F30-C6FF-4C36A8284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8405DB-55E7-4C8B-442A-3270A314E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6B711-0330-B76D-4587-58675A7A8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67C4-B7DF-49E7-B2DE-6BEA150A8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F59DB9-1BDC-BF97-13AE-D5070AD3C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873882-411D-7139-3CD8-63DF719F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1156-4F98-4A03-9C85-8DF2DC469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10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1FE8D-5AE7-D49F-7BF3-E38C6091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E9ED15-61CC-6DC6-7BC3-953230C3B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01C2C8-D2F0-5D44-4CF1-4DAF5363C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67C4-B7DF-49E7-B2DE-6BEA150A8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9B895-199F-5C27-0061-94CB3CF2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772F5A-DA89-D8C5-24C3-CE63A314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1156-4F98-4A03-9C85-8DF2DC469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33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705B3-7C0B-CE83-F271-07A1B811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1C23BD-9FE9-A4F4-5F56-AA3DFB84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484E72-65D7-BB83-6D98-D76A2CAA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67C4-B7DF-49E7-B2DE-6BEA150A8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079328-69FA-C74D-6D91-2207429D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4AB947-DEF5-DB53-5289-9584A30D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1156-4F98-4A03-9C85-8DF2DC469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46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C2ECD-BAB8-A6B2-E238-B19586CBD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570C2-110B-54F7-0A13-3BC275A8F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AE7B0C-6EB7-DB89-8D55-89C9CE77D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37572C-B16A-E741-8C15-FE11304A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67C4-B7DF-49E7-B2DE-6BEA150A8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36BD66-2C80-5809-065D-85CB6D7D2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17CBF5-41AF-3D9A-F43C-8E6877C7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1156-4F98-4A03-9C85-8DF2DC469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04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EDB7D-EDE4-1E39-B283-096459053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6A30EA-5B26-7C65-91C8-7DD056627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5844A4-8470-27B4-6974-FF89216D0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8DAA3D-1BA4-231A-B61A-F65E586AD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1B4161-8691-7A3F-3815-53CC3F255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6BD10C-6605-3060-E77E-166F8F24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67C4-B7DF-49E7-B2DE-6BEA150A8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02C943-EB55-8544-6355-CD04F762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30972F-C764-0718-D769-6D9D2DAD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1156-4F98-4A03-9C85-8DF2DC469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06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844C4-3AD3-002D-482F-772EE1AD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B30C59-D633-283F-2E1A-D8C7E0DF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67C4-B7DF-49E7-B2DE-6BEA150A8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6C9EB1-FB55-CEDA-3333-6885E9BC2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B1786E-F853-D9D1-E066-F2492C0F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1156-4F98-4A03-9C85-8DF2DC469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56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A34F0E-243F-295B-908B-B665E7753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67C4-B7DF-49E7-B2DE-6BEA150A8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863A83-699B-773C-DF57-265858C1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F1B944-2967-FFF9-93BA-5842F659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1156-4F98-4A03-9C85-8DF2DC469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49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655CF-EFBA-68F9-95E7-685A7DE7A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41EF81-BE55-49E0-C6F1-9171F3349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3FD6A8-2730-BEBF-B97B-7EFF1D84D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37D3A3-7C2A-4205-A5DA-FCF48866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67C4-B7DF-49E7-B2DE-6BEA150A8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92A09-97C8-3603-41E5-0F9C558CB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D629DF-8A67-D9B2-C130-4B736573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1156-4F98-4A03-9C85-8DF2DC469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73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B9001-6782-C188-A1BB-82E4E95A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548C5B-E0DB-837E-336F-5FFE6EA8D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2D6A04-D3D7-7280-E1DB-07BC60C3B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B35246-B80E-5920-534F-3CDE68D9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67C4-B7DF-49E7-B2DE-6BEA150A8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7F8D90-1CFB-8CE0-C628-254203281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5386F4-0E3D-9AD3-98B0-28EF0ECC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1156-4F98-4A03-9C85-8DF2DC469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96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384AF4-039E-15B3-0C02-6912AC539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897B97-133A-A3A0-E50B-F0C48FC76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1EBED5-4DDD-232B-9C28-8EBFE6E9E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367C4-B7DF-49E7-B2DE-6BEA150A8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D5809F-0282-A9F6-D229-C4735FD43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D0ED5-990A-E0AA-440E-AFFADD33B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21156-4F98-4A03-9C85-8DF2DC469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46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3650" name="Picture 2" descr="115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4675" name="Picture 3" descr="152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2024-03-10T22:44:00Z</dcterms:created>
  <dcterms:modified xsi:type="dcterms:W3CDTF">2024-03-10T22:44:00Z</dcterms:modified>
</cp:coreProperties>
</file>