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99813-0DA9-A41E-0F81-8757522D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26AA26-AAF3-11F8-BBE5-C2A6FA111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7D8B7-FF16-CA97-2001-10762DE6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D2711-7BDC-8179-E0E5-0EB1C404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7CFFF-1E28-63E0-E7B6-5746D122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982E1-8BAC-592E-9818-029E7275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2FAE7-7ED7-8F8C-724F-5BAC61D79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00138-3B30-8141-5F05-15A0725E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88F57-F402-20DB-C0F1-8133F186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5F24E-B094-7B17-3DE8-3B06ACAE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3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EFDCF-0E8F-E3E4-C026-433A3E980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A537B3-2A5F-8C6C-77F5-578DB197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95E6F-F150-6E36-4733-A559BE72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9E876-0817-287E-CE23-99752454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6A449-0E43-46E5-84C1-D0FA7235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5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A724A-97C9-C9A9-720D-B8C44734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F1A3A-4839-00F0-E2FB-03DBF51F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13093-907C-EF68-C75A-236E3B74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B0BA8-E85D-68B7-DFA7-50481967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19D98-E23B-6C8A-053B-B3535F7D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9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E87F6-BE46-B4E9-BA81-53780C35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3559B-2073-0BFB-76E0-7309C60E9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423E2-8E38-8C26-31A6-5FCFC0B5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C063F-29E6-CED0-5B3F-5767CDF6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32DCF-FD97-6F30-1259-0043996F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3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5044D-E2F7-0510-CBAF-1E37A1CB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4E6F8-374F-4EF7-22F2-3FF0E87A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FB6130-A3F9-EEE1-590E-5045EF5E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DA321-E6B7-EFC7-1F09-75D5C614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9EE5F-661C-2B58-2125-BD907A7C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BD6C8-85F1-B3EA-D7A1-8C7C3909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5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02299-2994-DE48-8B0B-AD088CBA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F655E-FB68-4EE3-853F-BDA6BFF1F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4EC01-2FA3-2494-0743-B30605E7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512C58-B939-764F-D26C-62F8D3E0D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70568B-529B-6A22-DAF4-C6FB60C80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4997FF-87FA-204D-28DF-ACC604C2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B6D052-0783-6B70-01EE-323D0B64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80FF1F-1F06-81FD-7D4E-0A7655D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E07C-8864-5FA2-E00D-09888E72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906918-BD42-E954-5782-6955B4AF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91F77D-B491-4484-536D-BF026F73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36BF6-96A7-83B1-1A95-3EE216A8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BDDB20-A41A-FD6A-70E6-B70D6709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60B3C9-C401-9301-CCAA-D820E07B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A6B8A-EE43-7A6B-C136-15A29049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2100A-8E07-84D1-1446-71AB0E5C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E78CB-8105-CE9E-B3D2-8670971D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B20A1-A01E-BDE2-194E-8AC0A16DE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850AB-8B0A-1954-54E4-FC4E3523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10D04-2733-5D3D-AB6A-08D9E0A0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46904-C90A-3490-1499-8376036A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3E7D4-2DC7-0F6B-6DA5-D9F03C32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6D40B-668B-73DC-903C-EC9AF2C01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A8F97-8820-F1C3-62F6-BB6060D38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7E280-9D91-5CA9-DF29-B2E653DC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03AAD-3B98-DE8B-3852-27CD1817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0C420-EAF8-279C-57A7-E509C72E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3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940F0E-B71C-60BD-9F25-F6C53959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DADAD-C2AD-2732-1460-7D2E52BA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A0543-9008-EAE6-8875-56688B3E2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0C0A-E5DE-6C8A-FCFD-0770BD18F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E1E3D-EAE9-A284-CB80-7935D94EF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0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4674" name="Picture 2" descr="15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2024-03-10T22:44:04Z</dcterms:created>
  <dcterms:modified xsi:type="dcterms:W3CDTF">2024-03-10T22:44:04Z</dcterms:modified>
</cp:coreProperties>
</file>