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2E102-B3B3-181E-4BD5-086B7C8A9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208BF-B003-1EB9-1313-1502AB37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7626A-ABC6-4A96-ED2D-7B03958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447F7-E3B6-569C-2C9D-91D740C1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32E04-053D-CF69-F331-326A785D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605E-2327-111B-0C5D-D719164E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8CDF5-758B-FE37-5F96-9F682076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8F25-3623-2A14-0942-0D0C3B9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CEC9-4BA4-37C2-2064-C6E5929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22D2E-4B38-5FC1-F89B-094DD1D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45708-A4C0-0D4D-BC13-FC1465CC9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97C74-1AB3-E923-37CF-75DC0A55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C1A3A-3E62-DA02-7AE2-4058B00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DBD4E-8658-71CA-77BF-650ACB19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FC55B-4A03-348E-528B-8FDC8BB6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BD11-9663-D876-7284-360BCC4E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A8071-D008-953D-38BE-3FBBB2A7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21DAB-31C6-ECCC-6C2C-3BCDD7A0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143F-86DC-D932-AC97-F35D9951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09E7B-408D-D93C-5009-EB06683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2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85D7-6E84-0CA3-7652-A47242C3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D679A-1BCA-FCF6-D922-3E2C4ACF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2BEDA-5AC8-790D-A6E0-E0A53800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1629A-97B2-22EE-8639-BB91023C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FDEFF-E368-B0FE-AC84-6160FD40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5456B-ABF8-F201-4FD4-209D28E8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655D6-75D2-D18C-2F6C-CD87BA5E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591C6-91C4-7381-05C2-F429B3D3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AFC7F-9232-D55D-9AD6-EF18E7D2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3ADF9-129B-7525-0E09-2C33544A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5F21B-325B-F3F3-AA91-24EE5F7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04BEA-1141-9652-26BD-0AC63507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C19B2-C937-6A4F-87DB-7673A8E9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EE392-E35C-774C-CC0F-C5AB04DE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2506F-6C01-B9B3-59CE-59F52D7E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CD488-5C4E-9FA4-35C7-7A9D0167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97C9F-0964-C7D4-B0AF-48CB017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D3615-2302-24E9-97D4-8F8B4EC1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8D101-BB41-4AC7-2CB2-BBB98C0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C12C1-7484-C2D3-DAA7-2064AF11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A1C45-FC09-D22E-4215-25AC0E4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9E0FD-415E-7395-7681-0952FFBA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B191B-C8E1-339E-82A5-8BBE42EE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6F5D9-4D2D-A95B-DA35-D0863754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17C64-C686-A5AC-5644-E95A839E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C124E-2758-AF2E-B43C-4C0DFFF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678E-6544-9E25-CC12-AA38CDB9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2E4D8-80C6-765F-5B13-AEB1B628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0E871-D68F-4807-85B6-93C9B44E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04EEC-B983-5F1C-85D7-2A06A42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FE760-A331-F4AC-695E-FF7FC35D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8769A-4534-80EE-1063-9130F9AB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BC132-8365-3F7D-EC49-912082FA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A4D75-67C9-C409-5131-53AFC5E03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0BDEE-94EA-76C7-7372-060443AC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D2C77-F033-C158-053E-E4E727C9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DDB78-E861-0D4A-FE60-8D219E62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B303C-036C-0B4D-D684-F5BE5FE9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A3639-594B-5BDD-2B98-7898BC8B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4E1E5-822B-B98A-F106-E05F4FB6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D89CF-181F-3D9F-CF96-526894237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0394-3F69-4228-AB61-327F366D32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48D95-BF0B-1BEC-0527-BC4D7DD8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3AC8C-BF9D-70C0-389C-053A0DE9B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479A-0BA9-440C-8E88-16C7C462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22" name="Picture 2" descr="1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2024-03-10T22:44:13Z</dcterms:created>
  <dcterms:modified xsi:type="dcterms:W3CDTF">2024-03-10T22:44:13Z</dcterms:modified>
</cp:coreProperties>
</file>