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632D-60E4-DCAC-F5DE-A22A701E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DF39-2E54-8FD8-986F-BE3DAC176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E340-05D8-40B4-A74F-23E14CE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20AFC-1FE8-0614-206A-C935F41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9B452-1442-9EB2-37E2-2FCB88B7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1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C3ADB-981D-384E-44DC-CA748C87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A646D-7A14-F64B-E1E2-EA9C25F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72F-5258-8D60-32E3-1D539AEF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82B22-7E3F-5CF2-609A-4FD8F2B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C0754-9C21-7865-A023-945B3EC0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DC3D8-6162-596B-2856-1E2A0868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1C0E6-D932-ED6E-A110-D3A9EFB7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23BD-F204-DA11-0631-D0AC198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9E6F5-EE8A-C05E-04C7-C48CD379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31C4-83AC-9E44-1B10-80A1213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33EF-CEEB-1395-795E-36B8C7F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F4E44-1419-742F-8F8C-90C6008D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FE9C-9A9D-C32A-9920-8E20072D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C748-4C88-12FA-CF69-B7EBB323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4070-4D29-C451-8630-B3FF364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88F7-E9ED-A3FA-411F-0638EBFA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3ADED-8B7D-58B5-0A64-30782F3F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BA6B-B8B5-819B-D2B3-55F25B77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AB4CD-62CB-B45C-412C-AEE94E7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9999-4FEC-9086-F39E-C0E8DB1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ED5A-3DE0-3925-A7A6-E243DE0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83C18-39B4-AEDB-F42B-CE17F5C3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3A423-6C35-A3B0-70E7-774989FE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E9AEB-BC65-88EC-D4B4-DC8D744F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EA0EE-3025-83C6-D557-50DE23F1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2461-6E39-8348-E160-227C8E5E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3EDB-9BAA-A5ED-0BD0-15B919C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2C93-DD80-580F-B8FB-EC68E341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DB8F5-317F-9D3C-4A05-EE14DCF5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24180-C9EE-1A14-4510-51ED337D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B6F661-2D16-BB26-1179-AE1EBD54D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12569-A988-3EFA-E993-769E8B17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E1CEB-DB6E-08D1-D3D5-4C44832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70179-EFE9-7E06-8235-8C33AB1E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106FA-B32E-1F7C-63F5-DB6409D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21350-17AA-4E16-1B13-3C0E1747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AFB175-881D-0307-D04E-1CCBF4F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99ABE5-8759-64F0-9EBC-4F851309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9EF45-45D1-4CA9-2BBA-0AF659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195CDE-023E-9C9E-40FB-7AFA819B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653C0-08BC-E321-38E5-33C2232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2B8CF-A2DF-1D82-706B-FF64101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BAD0F-4F6C-A25A-DD51-34DE94B3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A8FDB-61BF-8BAA-7E8C-61A219C7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94C5C-9375-6AFE-B0EA-064CBA13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ADEA0-0F6A-08EB-5CF1-9C2104F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17D15-AF34-8EA5-BADD-349487E5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C8F1-16CE-1400-43D3-F2FB1BE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B534B-BF9A-C46C-E866-E7B5AC26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4CF6D-8647-A5EF-B280-4DDC167B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73A5-A415-7751-D71E-B15CAA1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B9A64-31D9-7E5E-90AC-B59A6F8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ABEE1-8445-3D3B-4DAE-1AAA7754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E8A03-5F96-34B3-6E62-940F744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AA08-83B3-7C2A-517E-05C79F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4E8E1-24FC-9A42-81F8-F898D284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904B-8E49-20ED-E560-9369520B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8348-00F3-156D-63FF-EA302E464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46" name="Picture 2" descr="1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2024-03-10T22:44:18Z</dcterms:created>
  <dcterms:modified xsi:type="dcterms:W3CDTF">2024-03-10T22:44:18Z</dcterms:modified>
</cp:coreProperties>
</file>